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8"/>
  </p:notesMasterIdLst>
  <p:sldIdLst>
    <p:sldId id="256" r:id="rId2"/>
    <p:sldId id="313" r:id="rId3"/>
    <p:sldId id="257" r:id="rId4"/>
    <p:sldId id="261" r:id="rId5"/>
    <p:sldId id="312" r:id="rId6"/>
    <p:sldId id="272" r:id="rId7"/>
    <p:sldId id="273" r:id="rId8"/>
    <p:sldId id="276" r:id="rId9"/>
    <p:sldId id="297" r:id="rId10"/>
    <p:sldId id="307" r:id="rId11"/>
    <p:sldId id="308" r:id="rId12"/>
    <p:sldId id="309" r:id="rId13"/>
    <p:sldId id="310" r:id="rId14"/>
    <p:sldId id="311" r:id="rId15"/>
    <p:sldId id="258" r:id="rId16"/>
    <p:sldId id="30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B64E61-2609-4E05-AE94-03446098BF66}">
          <p14:sldIdLst>
            <p14:sldId id="256"/>
            <p14:sldId id="313"/>
            <p14:sldId id="257"/>
            <p14:sldId id="261"/>
            <p14:sldId id="312"/>
            <p14:sldId id="272"/>
            <p14:sldId id="273"/>
            <p14:sldId id="276"/>
            <p14:sldId id="297"/>
            <p14:sldId id="307"/>
            <p14:sldId id="308"/>
            <p14:sldId id="309"/>
            <p14:sldId id="310"/>
            <p14:sldId id="311"/>
            <p14:sldId id="258"/>
            <p14:sldId id="3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77933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409"/>
    <p:restoredTop sz="94551"/>
  </p:normalViewPr>
  <p:slideViewPr>
    <p:cSldViewPr>
      <p:cViewPr varScale="1">
        <p:scale>
          <a:sx n="24" d="100"/>
          <a:sy n="24" d="100"/>
        </p:scale>
        <p:origin x="184" y="18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4E66E-48B6-4F2D-AD75-FB41C7270A8E}" type="doc">
      <dgm:prSet loTypeId="urn:microsoft.com/office/officeart/2011/layout/ConvergingText" loCatId="officeonline" qsTypeId="urn:microsoft.com/office/officeart/2005/8/quickstyle/simple1" qsCatId="simple" csTypeId="urn:microsoft.com/office/officeart/2005/8/colors/accent2_2" csCatId="accent2" phldr="1"/>
      <dgm:spPr/>
      <dgm:t>
        <a:bodyPr/>
        <a:lstStyle/>
        <a:p>
          <a:endParaRPr lang="en-US"/>
        </a:p>
      </dgm:t>
    </dgm:pt>
    <dgm:pt modelId="{78B26C6E-3FE8-4DC1-A96F-DAF02F942ACE}">
      <dgm:prSet phldrT="[Text]"/>
      <dgm:spPr/>
      <dgm:t>
        <a:bodyPr/>
        <a:lstStyle/>
        <a:p>
          <a:r>
            <a:rPr lang="en-US" dirty="0" smtClean="0"/>
            <a:t>Land Protection Project</a:t>
          </a:r>
          <a:endParaRPr lang="en-US" dirty="0"/>
        </a:p>
      </dgm:t>
    </dgm:pt>
    <dgm:pt modelId="{E023156E-9A51-4EE8-9785-0987C821231F}" type="parTrans" cxnId="{A586EB9F-2AF8-4504-BC58-5687BA5B30D2}">
      <dgm:prSet/>
      <dgm:spPr/>
      <dgm:t>
        <a:bodyPr/>
        <a:lstStyle/>
        <a:p>
          <a:endParaRPr lang="en-US"/>
        </a:p>
      </dgm:t>
    </dgm:pt>
    <dgm:pt modelId="{02A9BCE7-221C-4E4B-9E70-D7C8AAE9BB8A}" type="sibTrans" cxnId="{A586EB9F-2AF8-4504-BC58-5687BA5B30D2}">
      <dgm:prSet/>
      <dgm:spPr/>
      <dgm:t>
        <a:bodyPr/>
        <a:lstStyle/>
        <a:p>
          <a:endParaRPr lang="en-US"/>
        </a:p>
      </dgm:t>
    </dgm:pt>
    <dgm:pt modelId="{11555D06-2E2C-4AB7-82ED-12BDD584BA00}">
      <dgm:prSet phldrT="[Text]" custT="1"/>
      <dgm:spPr/>
      <dgm:t>
        <a:bodyPr/>
        <a:lstStyle/>
        <a:p>
          <a:r>
            <a:rPr lang="en-US" sz="3200" b="1" dirty="0" smtClean="0"/>
            <a:t>Landowner Goals</a:t>
          </a:r>
          <a:endParaRPr lang="en-US" sz="3200" b="1" dirty="0"/>
        </a:p>
      </dgm:t>
    </dgm:pt>
    <dgm:pt modelId="{3D362F05-2403-4CBC-A046-3D76985DF84B}" type="parTrans" cxnId="{28375FF7-A2E1-4ED1-9635-FFF850FD4278}">
      <dgm:prSet/>
      <dgm:spPr/>
      <dgm:t>
        <a:bodyPr/>
        <a:lstStyle/>
        <a:p>
          <a:endParaRPr lang="en-US"/>
        </a:p>
      </dgm:t>
    </dgm:pt>
    <dgm:pt modelId="{69113C32-406F-4DCC-912A-33E0C70673FE}" type="sibTrans" cxnId="{28375FF7-A2E1-4ED1-9635-FFF850FD4278}">
      <dgm:prSet/>
      <dgm:spPr/>
      <dgm:t>
        <a:bodyPr/>
        <a:lstStyle/>
        <a:p>
          <a:endParaRPr lang="en-US"/>
        </a:p>
      </dgm:t>
    </dgm:pt>
    <dgm:pt modelId="{496CA1E3-677B-40DD-B080-5EB3F31D8D6A}">
      <dgm:prSet phldrT="[Text]" custT="1"/>
      <dgm:spPr/>
      <dgm:t>
        <a:bodyPr/>
        <a:lstStyle/>
        <a:p>
          <a:r>
            <a:rPr lang="en-US" sz="3200" b="1" u="sng" dirty="0" smtClean="0"/>
            <a:t>Natural Resources </a:t>
          </a:r>
          <a:endParaRPr lang="en-US" sz="3200" b="1" u="sng" dirty="0"/>
        </a:p>
      </dgm:t>
    </dgm:pt>
    <dgm:pt modelId="{6EAD9234-9D66-432A-B28A-0B75DB9BC3AD}" type="parTrans" cxnId="{626A246B-6BDA-42EC-8264-561F6F441C0A}">
      <dgm:prSet/>
      <dgm:spPr/>
      <dgm:t>
        <a:bodyPr/>
        <a:lstStyle/>
        <a:p>
          <a:endParaRPr lang="en-US"/>
        </a:p>
      </dgm:t>
    </dgm:pt>
    <dgm:pt modelId="{0775A56D-EDC5-4820-B3A9-69D832D44E3E}" type="sibTrans" cxnId="{626A246B-6BDA-42EC-8264-561F6F441C0A}">
      <dgm:prSet/>
      <dgm:spPr/>
      <dgm:t>
        <a:bodyPr/>
        <a:lstStyle/>
        <a:p>
          <a:endParaRPr lang="en-US"/>
        </a:p>
      </dgm:t>
    </dgm:pt>
    <dgm:pt modelId="{8F1D05B1-89E3-4CE0-A203-A431B0AFD7A1}">
      <dgm:prSet phldrT="[Text]" custT="1"/>
      <dgm:spPr/>
      <dgm:t>
        <a:bodyPr/>
        <a:lstStyle/>
        <a:p>
          <a:r>
            <a:rPr lang="en-US" sz="3200" b="1" dirty="0" smtClean="0"/>
            <a:t>Funding </a:t>
          </a:r>
          <a:endParaRPr lang="en-US" sz="3200" b="1" dirty="0"/>
        </a:p>
      </dgm:t>
    </dgm:pt>
    <dgm:pt modelId="{9FDE29C0-1958-4112-AC05-70A0F94CDB1E}" type="parTrans" cxnId="{57439A32-94D8-4FB5-B0B3-828C15F88F42}">
      <dgm:prSet/>
      <dgm:spPr/>
      <dgm:t>
        <a:bodyPr/>
        <a:lstStyle/>
        <a:p>
          <a:endParaRPr lang="en-US"/>
        </a:p>
      </dgm:t>
    </dgm:pt>
    <dgm:pt modelId="{B42161DF-E710-44B4-8450-5B39EF25E622}" type="sibTrans" cxnId="{57439A32-94D8-4FB5-B0B3-828C15F88F42}">
      <dgm:prSet/>
      <dgm:spPr/>
      <dgm:t>
        <a:bodyPr/>
        <a:lstStyle/>
        <a:p>
          <a:endParaRPr lang="en-US"/>
        </a:p>
      </dgm:t>
    </dgm:pt>
    <dgm:pt modelId="{12D4B844-BC5D-4591-8C22-428FD57C887E}" type="pres">
      <dgm:prSet presAssocID="{15F4E66E-48B6-4F2D-AD75-FB41C7270A8E}" presName="Name0" presStyleCnt="0">
        <dgm:presLayoutVars>
          <dgm:chMax/>
          <dgm:chPref val="1"/>
          <dgm:dir/>
          <dgm:animOne val="branch"/>
          <dgm:animLvl val="lvl"/>
          <dgm:resizeHandles/>
        </dgm:presLayoutVars>
      </dgm:prSet>
      <dgm:spPr/>
      <dgm:t>
        <a:bodyPr/>
        <a:lstStyle/>
        <a:p>
          <a:endParaRPr lang="en-US"/>
        </a:p>
      </dgm:t>
    </dgm:pt>
    <dgm:pt modelId="{4526442F-FC54-4E01-8A02-31812801E896}" type="pres">
      <dgm:prSet presAssocID="{78B26C6E-3FE8-4DC1-A96F-DAF02F942ACE}" presName="composite" presStyleCnt="0"/>
      <dgm:spPr/>
    </dgm:pt>
    <dgm:pt modelId="{F8B2DC1D-D0E5-4674-80B8-230D48E59943}" type="pres">
      <dgm:prSet presAssocID="{78B26C6E-3FE8-4DC1-A96F-DAF02F942ACE}" presName="ParentAccent1" presStyleLbl="alignNode1" presStyleIdx="0" presStyleCnt="34"/>
      <dgm:spPr/>
    </dgm:pt>
    <dgm:pt modelId="{069DA5B0-D719-490F-AFCF-C9A056F4AEF1}" type="pres">
      <dgm:prSet presAssocID="{78B26C6E-3FE8-4DC1-A96F-DAF02F942ACE}" presName="ParentAccent2" presStyleLbl="alignNode1" presStyleIdx="1" presStyleCnt="34"/>
      <dgm:spPr/>
    </dgm:pt>
    <dgm:pt modelId="{76732157-8D26-4FD8-A7CA-9584A1365A3B}" type="pres">
      <dgm:prSet presAssocID="{78B26C6E-3FE8-4DC1-A96F-DAF02F942ACE}" presName="ParentAccent3" presStyleLbl="alignNode1" presStyleIdx="2" presStyleCnt="34"/>
      <dgm:spPr/>
    </dgm:pt>
    <dgm:pt modelId="{17532649-693A-49F5-89B8-1A7BFB49F910}" type="pres">
      <dgm:prSet presAssocID="{78B26C6E-3FE8-4DC1-A96F-DAF02F942ACE}" presName="ParentAccent4" presStyleLbl="alignNode1" presStyleIdx="3" presStyleCnt="34"/>
      <dgm:spPr/>
    </dgm:pt>
    <dgm:pt modelId="{ACAC17A5-EFF5-4AB4-9BBA-259884D5D621}" type="pres">
      <dgm:prSet presAssocID="{78B26C6E-3FE8-4DC1-A96F-DAF02F942ACE}" presName="ParentAccent5" presStyleLbl="alignNode1" presStyleIdx="4" presStyleCnt="34"/>
      <dgm:spPr/>
    </dgm:pt>
    <dgm:pt modelId="{76F8A964-4AD5-4476-8C16-48AEF8071F11}" type="pres">
      <dgm:prSet presAssocID="{78B26C6E-3FE8-4DC1-A96F-DAF02F942ACE}" presName="ParentAccent6" presStyleLbl="alignNode1" presStyleIdx="5" presStyleCnt="34" custFlipVert="1" custFlipHor="1" custScaleX="54356" custScaleY="101012" custLinFactNeighborX="870" custLinFactNeighborY="3978"/>
      <dgm:spPr/>
    </dgm:pt>
    <dgm:pt modelId="{F04838DD-97D1-4720-9C4F-6641592390C8}" type="pres">
      <dgm:prSet presAssocID="{78B26C6E-3FE8-4DC1-A96F-DAF02F942ACE}" presName="ParentAccent7" presStyleLbl="alignNode1" presStyleIdx="6" presStyleCnt="34"/>
      <dgm:spPr/>
    </dgm:pt>
    <dgm:pt modelId="{A73C2598-E565-43CF-8F4C-80924FCB182A}" type="pres">
      <dgm:prSet presAssocID="{78B26C6E-3FE8-4DC1-A96F-DAF02F942ACE}" presName="ParentAccent8" presStyleLbl="alignNode1" presStyleIdx="7" presStyleCnt="34"/>
      <dgm:spPr/>
    </dgm:pt>
    <dgm:pt modelId="{7162F06C-C35B-4469-9C87-00A98C2145C9}" type="pres">
      <dgm:prSet presAssocID="{78B26C6E-3FE8-4DC1-A96F-DAF02F942ACE}" presName="ParentAccent9" presStyleLbl="alignNode1" presStyleIdx="8" presStyleCnt="34"/>
      <dgm:spPr/>
    </dgm:pt>
    <dgm:pt modelId="{FAC473F9-BFED-47A5-9CB6-D1B89E860605}" type="pres">
      <dgm:prSet presAssocID="{78B26C6E-3FE8-4DC1-A96F-DAF02F942ACE}" presName="ParentAccent10" presStyleLbl="alignNode1" presStyleIdx="9" presStyleCnt="34"/>
      <dgm:spPr/>
    </dgm:pt>
    <dgm:pt modelId="{3C577D0B-C0AA-4E4B-BC3D-EDC1B84B8422}" type="pres">
      <dgm:prSet presAssocID="{78B26C6E-3FE8-4DC1-A96F-DAF02F942ACE}" presName="Parent" presStyleLbl="alignNode1" presStyleIdx="10" presStyleCnt="34">
        <dgm:presLayoutVars>
          <dgm:chMax val="5"/>
          <dgm:chPref val="3"/>
          <dgm:bulletEnabled val="1"/>
        </dgm:presLayoutVars>
      </dgm:prSet>
      <dgm:spPr/>
      <dgm:t>
        <a:bodyPr/>
        <a:lstStyle/>
        <a:p>
          <a:endParaRPr lang="en-US"/>
        </a:p>
      </dgm:t>
    </dgm:pt>
    <dgm:pt modelId="{24FA1979-E529-41B9-9904-FEFFD2ACBE60}" type="pres">
      <dgm:prSet presAssocID="{11555D06-2E2C-4AB7-82ED-12BDD584BA00}" presName="Child1Accent1" presStyleLbl="alignNode1" presStyleIdx="11" presStyleCnt="34"/>
      <dgm:spPr/>
    </dgm:pt>
    <dgm:pt modelId="{51A70F2A-5F1A-469F-8794-BC57C128556A}" type="pres">
      <dgm:prSet presAssocID="{11555D06-2E2C-4AB7-82ED-12BDD584BA00}" presName="Child1Accent2" presStyleLbl="alignNode1" presStyleIdx="12" presStyleCnt="34"/>
      <dgm:spPr/>
    </dgm:pt>
    <dgm:pt modelId="{A7F5F338-9D1B-4B6C-8716-62DE34511C0B}" type="pres">
      <dgm:prSet presAssocID="{11555D06-2E2C-4AB7-82ED-12BDD584BA00}" presName="Child1Accent3" presStyleLbl="alignNode1" presStyleIdx="13" presStyleCnt="34"/>
      <dgm:spPr/>
    </dgm:pt>
    <dgm:pt modelId="{7F23FAA1-4119-43F1-BDC5-8AE221ABC467}" type="pres">
      <dgm:prSet presAssocID="{11555D06-2E2C-4AB7-82ED-12BDD584BA00}" presName="Child1Accent4" presStyleLbl="alignNode1" presStyleIdx="14" presStyleCnt="34"/>
      <dgm:spPr/>
    </dgm:pt>
    <dgm:pt modelId="{F5B358DF-0323-4418-8D86-0CE0E40910EC}" type="pres">
      <dgm:prSet presAssocID="{11555D06-2E2C-4AB7-82ED-12BDD584BA00}" presName="Child1Accent5" presStyleLbl="alignNode1" presStyleIdx="15" presStyleCnt="34"/>
      <dgm:spPr/>
    </dgm:pt>
    <dgm:pt modelId="{E07F7E0B-C471-4381-AC5D-0A09D8719911}" type="pres">
      <dgm:prSet presAssocID="{11555D06-2E2C-4AB7-82ED-12BDD584BA00}" presName="Child1Accent6" presStyleLbl="alignNode1" presStyleIdx="16" presStyleCnt="34"/>
      <dgm:spPr/>
    </dgm:pt>
    <dgm:pt modelId="{2CA61345-BE3C-4718-9B63-8F8DB008E4D9}" type="pres">
      <dgm:prSet presAssocID="{11555D06-2E2C-4AB7-82ED-12BDD584BA00}" presName="Child1Accent7" presStyleLbl="alignNode1" presStyleIdx="17" presStyleCnt="34"/>
      <dgm:spPr/>
    </dgm:pt>
    <dgm:pt modelId="{4E21E041-3149-4166-8D7E-EF9D6C650375}" type="pres">
      <dgm:prSet presAssocID="{11555D06-2E2C-4AB7-82ED-12BDD584BA00}" presName="Child1Accent8" presStyleLbl="alignNode1" presStyleIdx="18" presStyleCnt="34"/>
      <dgm:spPr/>
    </dgm:pt>
    <dgm:pt modelId="{3D715CA7-0142-4FFE-9D3F-5AFBBABDE3E7}" type="pres">
      <dgm:prSet presAssocID="{11555D06-2E2C-4AB7-82ED-12BDD584BA00}" presName="Child1Accent9" presStyleLbl="alignNode1" presStyleIdx="19" presStyleCnt="34"/>
      <dgm:spPr/>
    </dgm:pt>
    <dgm:pt modelId="{52D92824-AA09-4FE6-9C3C-DF36DC2D81CB}" type="pres">
      <dgm:prSet presAssocID="{11555D06-2E2C-4AB7-82ED-12BDD584BA00}" presName="Child1" presStyleLbl="revTx" presStyleIdx="0" presStyleCnt="3" custScaleX="127104" custScaleY="94214" custLinFactNeighborX="14903" custLinFactNeighborY="-20884">
        <dgm:presLayoutVars>
          <dgm:chMax/>
          <dgm:chPref val="0"/>
          <dgm:bulletEnabled val="1"/>
        </dgm:presLayoutVars>
      </dgm:prSet>
      <dgm:spPr/>
      <dgm:t>
        <a:bodyPr/>
        <a:lstStyle/>
        <a:p>
          <a:endParaRPr lang="en-US"/>
        </a:p>
      </dgm:t>
    </dgm:pt>
    <dgm:pt modelId="{F13334D9-EAFD-4EB7-8744-AF9507946632}" type="pres">
      <dgm:prSet presAssocID="{496CA1E3-677B-40DD-B080-5EB3F31D8D6A}" presName="Child2Accent1" presStyleLbl="alignNode1" presStyleIdx="20" presStyleCnt="34"/>
      <dgm:spPr/>
    </dgm:pt>
    <dgm:pt modelId="{811CDC32-8242-43FC-9E46-DA5D5D88B9EE}" type="pres">
      <dgm:prSet presAssocID="{496CA1E3-677B-40DD-B080-5EB3F31D8D6A}" presName="Child2Accent2" presStyleLbl="alignNode1" presStyleIdx="21" presStyleCnt="34"/>
      <dgm:spPr/>
    </dgm:pt>
    <dgm:pt modelId="{C97D41EE-B6DA-487E-8AF1-0E2186C0D7F8}" type="pres">
      <dgm:prSet presAssocID="{496CA1E3-677B-40DD-B080-5EB3F31D8D6A}" presName="Child2Accent3" presStyleLbl="alignNode1" presStyleIdx="22" presStyleCnt="34"/>
      <dgm:spPr/>
    </dgm:pt>
    <dgm:pt modelId="{0BD69052-099E-4F15-8C88-8A9A68DE0284}" type="pres">
      <dgm:prSet presAssocID="{496CA1E3-677B-40DD-B080-5EB3F31D8D6A}" presName="Child2Accent4" presStyleLbl="alignNode1" presStyleIdx="23" presStyleCnt="34"/>
      <dgm:spPr/>
    </dgm:pt>
    <dgm:pt modelId="{29E2A4F2-3EBB-454A-9827-36D394821544}" type="pres">
      <dgm:prSet presAssocID="{496CA1E3-677B-40DD-B080-5EB3F31D8D6A}" presName="Child2Accent5" presStyleLbl="alignNode1" presStyleIdx="24" presStyleCnt="34"/>
      <dgm:spPr/>
    </dgm:pt>
    <dgm:pt modelId="{639BF7BD-4762-479C-80DC-0399128D6686}" type="pres">
      <dgm:prSet presAssocID="{496CA1E3-677B-40DD-B080-5EB3F31D8D6A}" presName="Child2Accent6" presStyleLbl="alignNode1" presStyleIdx="25" presStyleCnt="34"/>
      <dgm:spPr/>
    </dgm:pt>
    <dgm:pt modelId="{B97D8395-AEF1-41CE-AE59-3E6A2157D475}" type="pres">
      <dgm:prSet presAssocID="{496CA1E3-677B-40DD-B080-5EB3F31D8D6A}" presName="Child2Accent7" presStyleLbl="alignNode1" presStyleIdx="26" presStyleCnt="34"/>
      <dgm:spPr/>
    </dgm:pt>
    <dgm:pt modelId="{54182C01-9847-43FF-A528-33E66D698712}" type="pres">
      <dgm:prSet presAssocID="{496CA1E3-677B-40DD-B080-5EB3F31D8D6A}" presName="Child2" presStyleLbl="revTx" presStyleIdx="1" presStyleCnt="3">
        <dgm:presLayoutVars>
          <dgm:chMax/>
          <dgm:chPref val="0"/>
          <dgm:bulletEnabled val="1"/>
        </dgm:presLayoutVars>
      </dgm:prSet>
      <dgm:spPr/>
      <dgm:t>
        <a:bodyPr/>
        <a:lstStyle/>
        <a:p>
          <a:endParaRPr lang="en-US"/>
        </a:p>
      </dgm:t>
    </dgm:pt>
    <dgm:pt modelId="{483D69B0-D5F0-4662-B47E-C2ABDE078DEA}" type="pres">
      <dgm:prSet presAssocID="{8F1D05B1-89E3-4CE0-A203-A431B0AFD7A1}" presName="Child3Accent1" presStyleLbl="alignNode1" presStyleIdx="27" presStyleCnt="34"/>
      <dgm:spPr/>
    </dgm:pt>
    <dgm:pt modelId="{032F9328-475E-4060-9922-1CE36224E2F8}" type="pres">
      <dgm:prSet presAssocID="{8F1D05B1-89E3-4CE0-A203-A431B0AFD7A1}" presName="Child3Accent2" presStyleLbl="alignNode1" presStyleIdx="28" presStyleCnt="34"/>
      <dgm:spPr/>
    </dgm:pt>
    <dgm:pt modelId="{32FE1B6D-6EE0-41D7-ABF6-1390A6D4FD0E}" type="pres">
      <dgm:prSet presAssocID="{8F1D05B1-89E3-4CE0-A203-A431B0AFD7A1}" presName="Child3Accent3" presStyleLbl="alignNode1" presStyleIdx="29" presStyleCnt="34"/>
      <dgm:spPr/>
    </dgm:pt>
    <dgm:pt modelId="{EFAF2715-638F-4D30-B407-EBC22C7645AA}" type="pres">
      <dgm:prSet presAssocID="{8F1D05B1-89E3-4CE0-A203-A431B0AFD7A1}" presName="Child3Accent4" presStyleLbl="alignNode1" presStyleIdx="30" presStyleCnt="34"/>
      <dgm:spPr/>
    </dgm:pt>
    <dgm:pt modelId="{140EE8F7-578C-48E9-B359-51C7D0BAC4CE}" type="pres">
      <dgm:prSet presAssocID="{8F1D05B1-89E3-4CE0-A203-A431B0AFD7A1}" presName="Child3Accent5" presStyleLbl="alignNode1" presStyleIdx="31" presStyleCnt="34"/>
      <dgm:spPr/>
    </dgm:pt>
    <dgm:pt modelId="{387A4694-187D-4742-9CB1-32F04E13F93A}" type="pres">
      <dgm:prSet presAssocID="{8F1D05B1-89E3-4CE0-A203-A431B0AFD7A1}" presName="Child3Accent6" presStyleLbl="alignNode1" presStyleIdx="32" presStyleCnt="34"/>
      <dgm:spPr/>
    </dgm:pt>
    <dgm:pt modelId="{D5FB4E52-0080-441E-9C94-5CD0D83886D9}" type="pres">
      <dgm:prSet presAssocID="{8F1D05B1-89E3-4CE0-A203-A431B0AFD7A1}" presName="Child3Accent7" presStyleLbl="alignNode1" presStyleIdx="33" presStyleCnt="34"/>
      <dgm:spPr/>
    </dgm:pt>
    <dgm:pt modelId="{4BBAB0D2-57E9-4E5C-86CC-D65E592D039A}" type="pres">
      <dgm:prSet presAssocID="{8F1D05B1-89E3-4CE0-A203-A431B0AFD7A1}" presName="Child3" presStyleLbl="revTx" presStyleIdx="2" presStyleCnt="3">
        <dgm:presLayoutVars>
          <dgm:chMax/>
          <dgm:chPref val="0"/>
          <dgm:bulletEnabled val="1"/>
        </dgm:presLayoutVars>
      </dgm:prSet>
      <dgm:spPr/>
      <dgm:t>
        <a:bodyPr/>
        <a:lstStyle/>
        <a:p>
          <a:endParaRPr lang="en-US"/>
        </a:p>
      </dgm:t>
    </dgm:pt>
  </dgm:ptLst>
  <dgm:cxnLst>
    <dgm:cxn modelId="{28375FF7-A2E1-4ED1-9635-FFF850FD4278}" srcId="{78B26C6E-3FE8-4DC1-A96F-DAF02F942ACE}" destId="{11555D06-2E2C-4AB7-82ED-12BDD584BA00}" srcOrd="0" destOrd="0" parTransId="{3D362F05-2403-4CBC-A046-3D76985DF84B}" sibTransId="{69113C32-406F-4DCC-912A-33E0C70673FE}"/>
    <dgm:cxn modelId="{A586EB9F-2AF8-4504-BC58-5687BA5B30D2}" srcId="{15F4E66E-48B6-4F2D-AD75-FB41C7270A8E}" destId="{78B26C6E-3FE8-4DC1-A96F-DAF02F942ACE}" srcOrd="0" destOrd="0" parTransId="{E023156E-9A51-4EE8-9785-0987C821231F}" sibTransId="{02A9BCE7-221C-4E4B-9E70-D7C8AAE9BB8A}"/>
    <dgm:cxn modelId="{76463034-E566-8C4E-9CF6-7F7A9FE65678}" type="presOf" srcId="{78B26C6E-3FE8-4DC1-A96F-DAF02F942ACE}" destId="{3C577D0B-C0AA-4E4B-BC3D-EDC1B84B8422}" srcOrd="0" destOrd="0" presId="urn:microsoft.com/office/officeart/2011/layout/ConvergingText"/>
    <dgm:cxn modelId="{57E11799-A312-D145-8C66-95E4BFC9FC54}" type="presOf" srcId="{15F4E66E-48B6-4F2D-AD75-FB41C7270A8E}" destId="{12D4B844-BC5D-4591-8C22-428FD57C887E}" srcOrd="0" destOrd="0" presId="urn:microsoft.com/office/officeart/2011/layout/ConvergingText"/>
    <dgm:cxn modelId="{1F73BB11-B2E4-0746-B9DA-CE25F30F3D85}" type="presOf" srcId="{496CA1E3-677B-40DD-B080-5EB3F31D8D6A}" destId="{54182C01-9847-43FF-A528-33E66D698712}" srcOrd="0" destOrd="0" presId="urn:microsoft.com/office/officeart/2011/layout/ConvergingText"/>
    <dgm:cxn modelId="{0A431F89-C728-5743-A544-9E1750AF1324}" type="presOf" srcId="{11555D06-2E2C-4AB7-82ED-12BDD584BA00}" destId="{52D92824-AA09-4FE6-9C3C-DF36DC2D81CB}" srcOrd="0" destOrd="0" presId="urn:microsoft.com/office/officeart/2011/layout/ConvergingText"/>
    <dgm:cxn modelId="{3CAB993A-396E-0041-A21D-6DC57B3CCFB0}" type="presOf" srcId="{8F1D05B1-89E3-4CE0-A203-A431B0AFD7A1}" destId="{4BBAB0D2-57E9-4E5C-86CC-D65E592D039A}" srcOrd="0" destOrd="0" presId="urn:microsoft.com/office/officeart/2011/layout/ConvergingText"/>
    <dgm:cxn modelId="{626A246B-6BDA-42EC-8264-561F6F441C0A}" srcId="{78B26C6E-3FE8-4DC1-A96F-DAF02F942ACE}" destId="{496CA1E3-677B-40DD-B080-5EB3F31D8D6A}" srcOrd="1" destOrd="0" parTransId="{6EAD9234-9D66-432A-B28A-0B75DB9BC3AD}" sibTransId="{0775A56D-EDC5-4820-B3A9-69D832D44E3E}"/>
    <dgm:cxn modelId="{57439A32-94D8-4FB5-B0B3-828C15F88F42}" srcId="{78B26C6E-3FE8-4DC1-A96F-DAF02F942ACE}" destId="{8F1D05B1-89E3-4CE0-A203-A431B0AFD7A1}" srcOrd="2" destOrd="0" parTransId="{9FDE29C0-1958-4112-AC05-70A0F94CDB1E}" sibTransId="{B42161DF-E710-44B4-8450-5B39EF25E622}"/>
    <dgm:cxn modelId="{3322055A-A211-0C44-AEB1-1895F383DB70}" type="presParOf" srcId="{12D4B844-BC5D-4591-8C22-428FD57C887E}" destId="{4526442F-FC54-4E01-8A02-31812801E896}" srcOrd="0" destOrd="0" presId="urn:microsoft.com/office/officeart/2011/layout/ConvergingText"/>
    <dgm:cxn modelId="{0BE28711-5CFB-E24D-9AE4-B3AEA9DFDA52}" type="presParOf" srcId="{4526442F-FC54-4E01-8A02-31812801E896}" destId="{F8B2DC1D-D0E5-4674-80B8-230D48E59943}" srcOrd="0" destOrd="0" presId="urn:microsoft.com/office/officeart/2011/layout/ConvergingText"/>
    <dgm:cxn modelId="{4099DA61-25C6-F149-9435-121D2635298B}" type="presParOf" srcId="{4526442F-FC54-4E01-8A02-31812801E896}" destId="{069DA5B0-D719-490F-AFCF-C9A056F4AEF1}" srcOrd="1" destOrd="0" presId="urn:microsoft.com/office/officeart/2011/layout/ConvergingText"/>
    <dgm:cxn modelId="{122669B9-7EB3-AB4C-A82D-E165BCC0669C}" type="presParOf" srcId="{4526442F-FC54-4E01-8A02-31812801E896}" destId="{76732157-8D26-4FD8-A7CA-9584A1365A3B}" srcOrd="2" destOrd="0" presId="urn:microsoft.com/office/officeart/2011/layout/ConvergingText"/>
    <dgm:cxn modelId="{FE401917-77CE-DF4E-B923-8142FCFBB928}" type="presParOf" srcId="{4526442F-FC54-4E01-8A02-31812801E896}" destId="{17532649-693A-49F5-89B8-1A7BFB49F910}" srcOrd="3" destOrd="0" presId="urn:microsoft.com/office/officeart/2011/layout/ConvergingText"/>
    <dgm:cxn modelId="{E58B5870-0E4A-DB41-AECB-1ED133005A61}" type="presParOf" srcId="{4526442F-FC54-4E01-8A02-31812801E896}" destId="{ACAC17A5-EFF5-4AB4-9BBA-259884D5D621}" srcOrd="4" destOrd="0" presId="urn:microsoft.com/office/officeart/2011/layout/ConvergingText"/>
    <dgm:cxn modelId="{E0E262F3-1692-C94C-9D07-661FC6C28FE8}" type="presParOf" srcId="{4526442F-FC54-4E01-8A02-31812801E896}" destId="{76F8A964-4AD5-4476-8C16-48AEF8071F11}" srcOrd="5" destOrd="0" presId="urn:microsoft.com/office/officeart/2011/layout/ConvergingText"/>
    <dgm:cxn modelId="{F723704B-BFFB-1148-9D23-786701698A69}" type="presParOf" srcId="{4526442F-FC54-4E01-8A02-31812801E896}" destId="{F04838DD-97D1-4720-9C4F-6641592390C8}" srcOrd="6" destOrd="0" presId="urn:microsoft.com/office/officeart/2011/layout/ConvergingText"/>
    <dgm:cxn modelId="{BDF9B7EC-CA8F-6E4A-812D-EAF3929380D3}" type="presParOf" srcId="{4526442F-FC54-4E01-8A02-31812801E896}" destId="{A73C2598-E565-43CF-8F4C-80924FCB182A}" srcOrd="7" destOrd="0" presId="urn:microsoft.com/office/officeart/2011/layout/ConvergingText"/>
    <dgm:cxn modelId="{BC34A415-5EB0-AC4A-98DF-F8EE5FEDF711}" type="presParOf" srcId="{4526442F-FC54-4E01-8A02-31812801E896}" destId="{7162F06C-C35B-4469-9C87-00A98C2145C9}" srcOrd="8" destOrd="0" presId="urn:microsoft.com/office/officeart/2011/layout/ConvergingText"/>
    <dgm:cxn modelId="{18B1B539-1D19-5E42-9F6C-95346A4ADED5}" type="presParOf" srcId="{4526442F-FC54-4E01-8A02-31812801E896}" destId="{FAC473F9-BFED-47A5-9CB6-D1B89E860605}" srcOrd="9" destOrd="0" presId="urn:microsoft.com/office/officeart/2011/layout/ConvergingText"/>
    <dgm:cxn modelId="{4A29A28B-CCDF-DA4C-8B26-BCCAC4529C94}" type="presParOf" srcId="{4526442F-FC54-4E01-8A02-31812801E896}" destId="{3C577D0B-C0AA-4E4B-BC3D-EDC1B84B8422}" srcOrd="10" destOrd="0" presId="urn:microsoft.com/office/officeart/2011/layout/ConvergingText"/>
    <dgm:cxn modelId="{7EB11B9F-6877-E34D-90CF-C4179B25A3A9}" type="presParOf" srcId="{4526442F-FC54-4E01-8A02-31812801E896}" destId="{24FA1979-E529-41B9-9904-FEFFD2ACBE60}" srcOrd="11" destOrd="0" presId="urn:microsoft.com/office/officeart/2011/layout/ConvergingText"/>
    <dgm:cxn modelId="{585F2F73-69CD-0748-85C9-FE4DF6664C64}" type="presParOf" srcId="{4526442F-FC54-4E01-8A02-31812801E896}" destId="{51A70F2A-5F1A-469F-8794-BC57C128556A}" srcOrd="12" destOrd="0" presId="urn:microsoft.com/office/officeart/2011/layout/ConvergingText"/>
    <dgm:cxn modelId="{ECCFE876-AA43-394B-8121-8C62F304DC73}" type="presParOf" srcId="{4526442F-FC54-4E01-8A02-31812801E896}" destId="{A7F5F338-9D1B-4B6C-8716-62DE34511C0B}" srcOrd="13" destOrd="0" presId="urn:microsoft.com/office/officeart/2011/layout/ConvergingText"/>
    <dgm:cxn modelId="{2375A6D0-A0E7-4C43-ADC1-6F09110A7DEF}" type="presParOf" srcId="{4526442F-FC54-4E01-8A02-31812801E896}" destId="{7F23FAA1-4119-43F1-BDC5-8AE221ABC467}" srcOrd="14" destOrd="0" presId="urn:microsoft.com/office/officeart/2011/layout/ConvergingText"/>
    <dgm:cxn modelId="{1B409EB2-13B7-3E4B-873B-3AA3C9A0C056}" type="presParOf" srcId="{4526442F-FC54-4E01-8A02-31812801E896}" destId="{F5B358DF-0323-4418-8D86-0CE0E40910EC}" srcOrd="15" destOrd="0" presId="urn:microsoft.com/office/officeart/2011/layout/ConvergingText"/>
    <dgm:cxn modelId="{3551453C-9655-D345-8F74-83DE80CF7259}" type="presParOf" srcId="{4526442F-FC54-4E01-8A02-31812801E896}" destId="{E07F7E0B-C471-4381-AC5D-0A09D8719911}" srcOrd="16" destOrd="0" presId="urn:microsoft.com/office/officeart/2011/layout/ConvergingText"/>
    <dgm:cxn modelId="{5850DAF8-BF99-5642-9F7B-33731E2A7439}" type="presParOf" srcId="{4526442F-FC54-4E01-8A02-31812801E896}" destId="{2CA61345-BE3C-4718-9B63-8F8DB008E4D9}" srcOrd="17" destOrd="0" presId="urn:microsoft.com/office/officeart/2011/layout/ConvergingText"/>
    <dgm:cxn modelId="{B2F2E00A-45A4-7942-9F44-5DD087102BFC}" type="presParOf" srcId="{4526442F-FC54-4E01-8A02-31812801E896}" destId="{4E21E041-3149-4166-8D7E-EF9D6C650375}" srcOrd="18" destOrd="0" presId="urn:microsoft.com/office/officeart/2011/layout/ConvergingText"/>
    <dgm:cxn modelId="{0628F6A2-42D3-9741-B61E-EA8EAAAB009B}" type="presParOf" srcId="{4526442F-FC54-4E01-8A02-31812801E896}" destId="{3D715CA7-0142-4FFE-9D3F-5AFBBABDE3E7}" srcOrd="19" destOrd="0" presId="urn:microsoft.com/office/officeart/2011/layout/ConvergingText"/>
    <dgm:cxn modelId="{5BD7657D-332A-BB48-BF50-30079BD77F13}" type="presParOf" srcId="{4526442F-FC54-4E01-8A02-31812801E896}" destId="{52D92824-AA09-4FE6-9C3C-DF36DC2D81CB}" srcOrd="20" destOrd="0" presId="urn:microsoft.com/office/officeart/2011/layout/ConvergingText"/>
    <dgm:cxn modelId="{12D7A251-1875-3441-B950-408B00A6E9D9}" type="presParOf" srcId="{4526442F-FC54-4E01-8A02-31812801E896}" destId="{F13334D9-EAFD-4EB7-8744-AF9507946632}" srcOrd="21" destOrd="0" presId="urn:microsoft.com/office/officeart/2011/layout/ConvergingText"/>
    <dgm:cxn modelId="{240F02B0-349E-C445-9E8B-6BBF71A07C3D}" type="presParOf" srcId="{4526442F-FC54-4E01-8A02-31812801E896}" destId="{811CDC32-8242-43FC-9E46-DA5D5D88B9EE}" srcOrd="22" destOrd="0" presId="urn:microsoft.com/office/officeart/2011/layout/ConvergingText"/>
    <dgm:cxn modelId="{3B80097D-71B4-674D-B6A3-855C3F5F29E9}" type="presParOf" srcId="{4526442F-FC54-4E01-8A02-31812801E896}" destId="{C97D41EE-B6DA-487E-8AF1-0E2186C0D7F8}" srcOrd="23" destOrd="0" presId="urn:microsoft.com/office/officeart/2011/layout/ConvergingText"/>
    <dgm:cxn modelId="{0B5600A5-BCF7-FC47-B699-C697D53FF88E}" type="presParOf" srcId="{4526442F-FC54-4E01-8A02-31812801E896}" destId="{0BD69052-099E-4F15-8C88-8A9A68DE0284}" srcOrd="24" destOrd="0" presId="urn:microsoft.com/office/officeart/2011/layout/ConvergingText"/>
    <dgm:cxn modelId="{1CC693F5-437B-6342-AD16-E5589E0EC6BE}" type="presParOf" srcId="{4526442F-FC54-4E01-8A02-31812801E896}" destId="{29E2A4F2-3EBB-454A-9827-36D394821544}" srcOrd="25" destOrd="0" presId="urn:microsoft.com/office/officeart/2011/layout/ConvergingText"/>
    <dgm:cxn modelId="{BC753DDE-8B07-2646-8991-4CC73C80437A}" type="presParOf" srcId="{4526442F-FC54-4E01-8A02-31812801E896}" destId="{639BF7BD-4762-479C-80DC-0399128D6686}" srcOrd="26" destOrd="0" presId="urn:microsoft.com/office/officeart/2011/layout/ConvergingText"/>
    <dgm:cxn modelId="{90320B9E-2B64-8D4A-920D-D5FA7AC3F2DA}" type="presParOf" srcId="{4526442F-FC54-4E01-8A02-31812801E896}" destId="{B97D8395-AEF1-41CE-AE59-3E6A2157D475}" srcOrd="27" destOrd="0" presId="urn:microsoft.com/office/officeart/2011/layout/ConvergingText"/>
    <dgm:cxn modelId="{D04D2A9D-05FC-814D-873A-A44C7A47C8A6}" type="presParOf" srcId="{4526442F-FC54-4E01-8A02-31812801E896}" destId="{54182C01-9847-43FF-A528-33E66D698712}" srcOrd="28" destOrd="0" presId="urn:microsoft.com/office/officeart/2011/layout/ConvergingText"/>
    <dgm:cxn modelId="{436DB999-D47E-2E44-AB0E-A0EE35D3DD15}" type="presParOf" srcId="{4526442F-FC54-4E01-8A02-31812801E896}" destId="{483D69B0-D5F0-4662-B47E-C2ABDE078DEA}" srcOrd="29" destOrd="0" presId="urn:microsoft.com/office/officeart/2011/layout/ConvergingText"/>
    <dgm:cxn modelId="{A2F598FC-29D0-3448-A937-55B017A033F4}" type="presParOf" srcId="{4526442F-FC54-4E01-8A02-31812801E896}" destId="{032F9328-475E-4060-9922-1CE36224E2F8}" srcOrd="30" destOrd="0" presId="urn:microsoft.com/office/officeart/2011/layout/ConvergingText"/>
    <dgm:cxn modelId="{78F3CF77-8E12-1F4E-AFC4-750BDFEA5654}" type="presParOf" srcId="{4526442F-FC54-4E01-8A02-31812801E896}" destId="{32FE1B6D-6EE0-41D7-ABF6-1390A6D4FD0E}" srcOrd="31" destOrd="0" presId="urn:microsoft.com/office/officeart/2011/layout/ConvergingText"/>
    <dgm:cxn modelId="{45574BA4-F00B-6542-8F09-0AFE469E3DC5}" type="presParOf" srcId="{4526442F-FC54-4E01-8A02-31812801E896}" destId="{EFAF2715-638F-4D30-B407-EBC22C7645AA}" srcOrd="32" destOrd="0" presId="urn:microsoft.com/office/officeart/2011/layout/ConvergingText"/>
    <dgm:cxn modelId="{034270F6-2F46-E74A-B735-135FCF8C8144}" type="presParOf" srcId="{4526442F-FC54-4E01-8A02-31812801E896}" destId="{140EE8F7-578C-48E9-B359-51C7D0BAC4CE}" srcOrd="33" destOrd="0" presId="urn:microsoft.com/office/officeart/2011/layout/ConvergingText"/>
    <dgm:cxn modelId="{CBAFB414-69D0-6C48-A9BA-A5C886D73CF4}" type="presParOf" srcId="{4526442F-FC54-4E01-8A02-31812801E896}" destId="{387A4694-187D-4742-9CB1-32F04E13F93A}" srcOrd="34" destOrd="0" presId="urn:microsoft.com/office/officeart/2011/layout/ConvergingText"/>
    <dgm:cxn modelId="{FC5BB6F8-C418-FD4C-8254-4F166518D7B3}" type="presParOf" srcId="{4526442F-FC54-4E01-8A02-31812801E896}" destId="{D5FB4E52-0080-441E-9C94-5CD0D83886D9}" srcOrd="35" destOrd="0" presId="urn:microsoft.com/office/officeart/2011/layout/ConvergingText"/>
    <dgm:cxn modelId="{647F4E27-ADA5-834C-9426-FE5D36B2B95F}" type="presParOf" srcId="{4526442F-FC54-4E01-8A02-31812801E896}" destId="{4BBAB0D2-57E9-4E5C-86CC-D65E592D039A}" srcOrd="36" destOrd="0" presId="urn:microsoft.com/office/officeart/2011/layout/ConvergingText"/>
  </dgm:cxnLst>
  <dgm:bg>
    <a:solidFill>
      <a:schemeClr val="bg2"/>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E74AE-8DC8-4FE0-8CDB-68E425946A69}"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en-US"/>
        </a:p>
      </dgm:t>
    </dgm:pt>
    <dgm:pt modelId="{4AD6EE73-2EEA-47D4-865E-BA910F4F6B3E}">
      <dgm:prSet phldrT="[Text]"/>
      <dgm:spPr/>
      <dgm:t>
        <a:bodyPr/>
        <a:lstStyle/>
        <a:p>
          <a:r>
            <a:rPr lang="en-US" dirty="0" smtClean="0"/>
            <a:t>Land Ownership</a:t>
          </a:r>
        </a:p>
        <a:p>
          <a:r>
            <a:rPr lang="en-US" dirty="0" smtClean="0"/>
            <a:t>“bundle of rights”</a:t>
          </a:r>
          <a:endParaRPr lang="en-US" dirty="0"/>
        </a:p>
      </dgm:t>
    </dgm:pt>
    <dgm:pt modelId="{35C36F8E-4F35-4F6F-8A59-3AED96245866}" type="parTrans" cxnId="{74DA6F7C-960D-43AC-89EB-DA20B7161822}">
      <dgm:prSet/>
      <dgm:spPr/>
      <dgm:t>
        <a:bodyPr/>
        <a:lstStyle/>
        <a:p>
          <a:endParaRPr lang="en-US"/>
        </a:p>
      </dgm:t>
    </dgm:pt>
    <dgm:pt modelId="{6E13E2E3-C73D-4F36-8CCE-814A2E1FCC84}" type="sibTrans" cxnId="{74DA6F7C-960D-43AC-89EB-DA20B7161822}">
      <dgm:prSet/>
      <dgm:spPr/>
      <dgm:t>
        <a:bodyPr/>
        <a:lstStyle/>
        <a:p>
          <a:endParaRPr lang="en-US"/>
        </a:p>
      </dgm:t>
    </dgm:pt>
    <dgm:pt modelId="{BCEDC6D8-E5EA-426E-85DA-E34384BA2239}">
      <dgm:prSet phldrT="[Text]"/>
      <dgm:spPr/>
      <dgm:t>
        <a:bodyPr/>
        <a:lstStyle/>
        <a:p>
          <a:r>
            <a:rPr lang="en-US" dirty="0" smtClean="0"/>
            <a:t>Possession</a:t>
          </a:r>
        </a:p>
        <a:p>
          <a:r>
            <a:rPr lang="en-US" dirty="0" smtClean="0"/>
            <a:t>-legal title 	</a:t>
          </a:r>
          <a:endParaRPr lang="en-US" dirty="0"/>
        </a:p>
      </dgm:t>
    </dgm:pt>
    <dgm:pt modelId="{5BFFCF6B-66D9-4B6C-8919-23D01C83DBE0}" type="parTrans" cxnId="{C1241DF5-20B9-4AB1-847E-66538E1D8597}">
      <dgm:prSet/>
      <dgm:spPr/>
      <dgm:t>
        <a:bodyPr/>
        <a:lstStyle/>
        <a:p>
          <a:endParaRPr lang="en-US"/>
        </a:p>
      </dgm:t>
    </dgm:pt>
    <dgm:pt modelId="{F21467CF-31E2-49F9-88FF-24E1C1F3EA43}" type="sibTrans" cxnId="{C1241DF5-20B9-4AB1-847E-66538E1D8597}">
      <dgm:prSet/>
      <dgm:spPr/>
      <dgm:t>
        <a:bodyPr/>
        <a:lstStyle/>
        <a:p>
          <a:endParaRPr lang="en-US"/>
        </a:p>
      </dgm:t>
    </dgm:pt>
    <dgm:pt modelId="{7752760A-F141-494D-BA9B-C8528163786B}">
      <dgm:prSet phldrT="[Text]"/>
      <dgm:spPr/>
      <dgm:t>
        <a:bodyPr/>
        <a:lstStyle/>
        <a:p>
          <a:r>
            <a:rPr lang="en-US" dirty="0" smtClean="0"/>
            <a:t>DEVELOP &amp; SUBDIVIDE </a:t>
          </a:r>
          <a:endParaRPr lang="en-US" dirty="0"/>
        </a:p>
      </dgm:t>
    </dgm:pt>
    <dgm:pt modelId="{DD89282C-7C85-457D-A0C8-6881A1D59749}" type="parTrans" cxnId="{6FFF6ECB-C0F2-42DD-B5A7-3A3B910210A0}">
      <dgm:prSet/>
      <dgm:spPr/>
      <dgm:t>
        <a:bodyPr/>
        <a:lstStyle/>
        <a:p>
          <a:endParaRPr lang="en-US"/>
        </a:p>
      </dgm:t>
    </dgm:pt>
    <dgm:pt modelId="{4D83BD32-06AF-4000-9515-AC343CF47BB0}" type="sibTrans" cxnId="{6FFF6ECB-C0F2-42DD-B5A7-3A3B910210A0}">
      <dgm:prSet/>
      <dgm:spPr/>
      <dgm:t>
        <a:bodyPr/>
        <a:lstStyle/>
        <a:p>
          <a:endParaRPr lang="en-US"/>
        </a:p>
      </dgm:t>
    </dgm:pt>
    <dgm:pt modelId="{D4B0FE66-608A-4EC7-8C4D-28044107E54B}">
      <dgm:prSet phldrT="[Text]"/>
      <dgm:spPr/>
      <dgm:t>
        <a:bodyPr/>
        <a:lstStyle/>
        <a:p>
          <a:r>
            <a:rPr lang="en-US" b="1" dirty="0" smtClean="0"/>
            <a:t>Exclusion</a:t>
          </a:r>
        </a:p>
        <a:p>
          <a:r>
            <a:rPr lang="en-US" dirty="0" smtClean="0"/>
            <a:t>-control access</a:t>
          </a:r>
          <a:endParaRPr lang="en-US" dirty="0"/>
        </a:p>
      </dgm:t>
    </dgm:pt>
    <dgm:pt modelId="{2D1CC3D8-B38C-403C-BDC9-3A0FF4A64238}" type="parTrans" cxnId="{E1A841B5-D6A4-4DA8-8D3E-8EE15FE489F9}">
      <dgm:prSet/>
      <dgm:spPr/>
      <dgm:t>
        <a:bodyPr/>
        <a:lstStyle/>
        <a:p>
          <a:endParaRPr lang="en-US"/>
        </a:p>
      </dgm:t>
    </dgm:pt>
    <dgm:pt modelId="{180FB4C1-49BC-4CF0-A602-CE92E5F54F1B}" type="sibTrans" cxnId="{E1A841B5-D6A4-4DA8-8D3E-8EE15FE489F9}">
      <dgm:prSet/>
      <dgm:spPr/>
      <dgm:t>
        <a:bodyPr/>
        <a:lstStyle/>
        <a:p>
          <a:endParaRPr lang="en-US"/>
        </a:p>
      </dgm:t>
    </dgm:pt>
    <dgm:pt modelId="{6FF77D9A-33AF-4506-BF95-90601C3AD114}">
      <dgm:prSet phldrT="[Text]"/>
      <dgm:spPr/>
      <dgm:t>
        <a:bodyPr/>
        <a:lstStyle/>
        <a:p>
          <a:r>
            <a:rPr lang="en-US" b="1" dirty="0" smtClean="0"/>
            <a:t>Disposition</a:t>
          </a:r>
          <a:r>
            <a:rPr lang="en-US" dirty="0" smtClean="0"/>
            <a:t>:</a:t>
          </a:r>
        </a:p>
        <a:p>
          <a:r>
            <a:rPr lang="en-US" dirty="0" smtClean="0"/>
            <a:t>-Sell</a:t>
          </a:r>
        </a:p>
        <a:p>
          <a:r>
            <a:rPr lang="en-US" dirty="0" smtClean="0"/>
            <a:t>-Lease</a:t>
          </a:r>
          <a:endParaRPr lang="en-US" dirty="0"/>
        </a:p>
      </dgm:t>
    </dgm:pt>
    <dgm:pt modelId="{B608D40B-B40B-4EB7-9A43-2061FDB5FF29}" type="parTrans" cxnId="{43D88421-C3E1-4C6C-87D3-0D74AE34002C}">
      <dgm:prSet/>
      <dgm:spPr/>
      <dgm:t>
        <a:bodyPr/>
        <a:lstStyle/>
        <a:p>
          <a:endParaRPr lang="en-US"/>
        </a:p>
      </dgm:t>
    </dgm:pt>
    <dgm:pt modelId="{A6802C70-7F14-495E-BC28-E6CABE6664C5}" type="sibTrans" cxnId="{43D88421-C3E1-4C6C-87D3-0D74AE34002C}">
      <dgm:prSet/>
      <dgm:spPr/>
      <dgm:t>
        <a:bodyPr/>
        <a:lstStyle/>
        <a:p>
          <a:endParaRPr lang="en-US"/>
        </a:p>
      </dgm:t>
    </dgm:pt>
    <dgm:pt modelId="{C77A03FF-1E3A-498D-B196-7A1E0AD0277E}">
      <dgm:prSet phldrT="[Text]"/>
      <dgm:spPr/>
      <dgm:t>
        <a:bodyPr/>
        <a:lstStyle/>
        <a:p>
          <a:r>
            <a:rPr lang="en-US" dirty="0" smtClean="0"/>
            <a:t>Enjoyment</a:t>
          </a:r>
        </a:p>
        <a:p>
          <a:r>
            <a:rPr lang="en-US" dirty="0" smtClean="0"/>
            <a:t>-use the land in any legal way</a:t>
          </a:r>
          <a:endParaRPr lang="en-US" dirty="0"/>
        </a:p>
      </dgm:t>
    </dgm:pt>
    <dgm:pt modelId="{9ABD4E57-28B6-416D-817C-FE729519B8BF}" type="parTrans" cxnId="{C0F4FD66-6FB6-4C8F-BF36-15D2AB0E5204}">
      <dgm:prSet/>
      <dgm:spPr/>
      <dgm:t>
        <a:bodyPr/>
        <a:lstStyle/>
        <a:p>
          <a:endParaRPr lang="en-US"/>
        </a:p>
      </dgm:t>
    </dgm:pt>
    <dgm:pt modelId="{9B887372-E63A-4252-A84C-B572B761382A}" type="sibTrans" cxnId="{C0F4FD66-6FB6-4C8F-BF36-15D2AB0E5204}">
      <dgm:prSet/>
      <dgm:spPr/>
      <dgm:t>
        <a:bodyPr/>
        <a:lstStyle/>
        <a:p>
          <a:endParaRPr lang="en-US"/>
        </a:p>
      </dgm:t>
    </dgm:pt>
    <dgm:pt modelId="{393CC517-8193-471B-99F0-FEC861AFF261}" type="pres">
      <dgm:prSet presAssocID="{F0FE74AE-8DC8-4FE0-8CDB-68E425946A69}" presName="Name0" presStyleCnt="0">
        <dgm:presLayoutVars>
          <dgm:chMax val="1"/>
          <dgm:dir/>
          <dgm:animLvl val="ctr"/>
          <dgm:resizeHandles val="exact"/>
        </dgm:presLayoutVars>
      </dgm:prSet>
      <dgm:spPr/>
      <dgm:t>
        <a:bodyPr/>
        <a:lstStyle/>
        <a:p>
          <a:endParaRPr lang="en-US"/>
        </a:p>
      </dgm:t>
    </dgm:pt>
    <dgm:pt modelId="{97ED4548-9A7E-48E5-833C-352E35EC5D27}" type="pres">
      <dgm:prSet presAssocID="{4AD6EE73-2EEA-47D4-865E-BA910F4F6B3E}" presName="centerShape" presStyleLbl="node0" presStyleIdx="0" presStyleCnt="1"/>
      <dgm:spPr/>
      <dgm:t>
        <a:bodyPr/>
        <a:lstStyle/>
        <a:p>
          <a:endParaRPr lang="en-US"/>
        </a:p>
      </dgm:t>
    </dgm:pt>
    <dgm:pt modelId="{0B48C28A-75F7-41A6-91F0-55856D405938}" type="pres">
      <dgm:prSet presAssocID="{BCEDC6D8-E5EA-426E-85DA-E34384BA2239}" presName="node" presStyleLbl="node1" presStyleIdx="0" presStyleCnt="5">
        <dgm:presLayoutVars>
          <dgm:bulletEnabled val="1"/>
        </dgm:presLayoutVars>
      </dgm:prSet>
      <dgm:spPr/>
      <dgm:t>
        <a:bodyPr/>
        <a:lstStyle/>
        <a:p>
          <a:endParaRPr lang="en-US"/>
        </a:p>
      </dgm:t>
    </dgm:pt>
    <dgm:pt modelId="{F179B5C9-9B4F-43CB-8EF3-C406AC8A5E81}" type="pres">
      <dgm:prSet presAssocID="{BCEDC6D8-E5EA-426E-85DA-E34384BA2239}" presName="dummy" presStyleCnt="0"/>
      <dgm:spPr/>
    </dgm:pt>
    <dgm:pt modelId="{0931F4F0-D312-4B95-AB52-79190AD34709}" type="pres">
      <dgm:prSet presAssocID="{F21467CF-31E2-49F9-88FF-24E1C1F3EA43}" presName="sibTrans" presStyleLbl="sibTrans2D1" presStyleIdx="0" presStyleCnt="5"/>
      <dgm:spPr/>
      <dgm:t>
        <a:bodyPr/>
        <a:lstStyle/>
        <a:p>
          <a:endParaRPr lang="en-US"/>
        </a:p>
      </dgm:t>
    </dgm:pt>
    <dgm:pt modelId="{2B0DAFC8-F167-4319-8009-A1FF2F3FF05E}" type="pres">
      <dgm:prSet presAssocID="{7752760A-F141-494D-BA9B-C8528163786B}" presName="node" presStyleLbl="node1" presStyleIdx="1" presStyleCnt="5">
        <dgm:presLayoutVars>
          <dgm:bulletEnabled val="1"/>
        </dgm:presLayoutVars>
      </dgm:prSet>
      <dgm:spPr/>
      <dgm:t>
        <a:bodyPr/>
        <a:lstStyle/>
        <a:p>
          <a:endParaRPr lang="en-US"/>
        </a:p>
      </dgm:t>
    </dgm:pt>
    <dgm:pt modelId="{598377E5-5210-4DF8-B6A9-67E506FDB8D9}" type="pres">
      <dgm:prSet presAssocID="{7752760A-F141-494D-BA9B-C8528163786B}" presName="dummy" presStyleCnt="0"/>
      <dgm:spPr/>
    </dgm:pt>
    <dgm:pt modelId="{610A535E-788D-4754-8169-7623B47BAA12}" type="pres">
      <dgm:prSet presAssocID="{4D83BD32-06AF-4000-9515-AC343CF47BB0}" presName="sibTrans" presStyleLbl="sibTrans2D1" presStyleIdx="1" presStyleCnt="5"/>
      <dgm:spPr/>
      <dgm:t>
        <a:bodyPr/>
        <a:lstStyle/>
        <a:p>
          <a:endParaRPr lang="en-US"/>
        </a:p>
      </dgm:t>
    </dgm:pt>
    <dgm:pt modelId="{7ABBAA52-D177-4A90-B7EE-CAE3A7E64D02}" type="pres">
      <dgm:prSet presAssocID="{C77A03FF-1E3A-498D-B196-7A1E0AD0277E}" presName="node" presStyleLbl="node1" presStyleIdx="2" presStyleCnt="5">
        <dgm:presLayoutVars>
          <dgm:bulletEnabled val="1"/>
        </dgm:presLayoutVars>
      </dgm:prSet>
      <dgm:spPr/>
      <dgm:t>
        <a:bodyPr/>
        <a:lstStyle/>
        <a:p>
          <a:endParaRPr lang="en-US"/>
        </a:p>
      </dgm:t>
    </dgm:pt>
    <dgm:pt modelId="{207FA100-B90A-4BBF-928F-784A2D149FD1}" type="pres">
      <dgm:prSet presAssocID="{C77A03FF-1E3A-498D-B196-7A1E0AD0277E}" presName="dummy" presStyleCnt="0"/>
      <dgm:spPr/>
    </dgm:pt>
    <dgm:pt modelId="{74F7983B-462B-4F96-84CE-4BC6416A5CB6}" type="pres">
      <dgm:prSet presAssocID="{9B887372-E63A-4252-A84C-B572B761382A}" presName="sibTrans" presStyleLbl="sibTrans2D1" presStyleIdx="2" presStyleCnt="5"/>
      <dgm:spPr/>
      <dgm:t>
        <a:bodyPr/>
        <a:lstStyle/>
        <a:p>
          <a:endParaRPr lang="en-US"/>
        </a:p>
      </dgm:t>
    </dgm:pt>
    <dgm:pt modelId="{B72A464D-E03A-4EFA-8876-A68FCEEAD25D}" type="pres">
      <dgm:prSet presAssocID="{D4B0FE66-608A-4EC7-8C4D-28044107E54B}" presName="node" presStyleLbl="node1" presStyleIdx="3" presStyleCnt="5">
        <dgm:presLayoutVars>
          <dgm:bulletEnabled val="1"/>
        </dgm:presLayoutVars>
      </dgm:prSet>
      <dgm:spPr/>
      <dgm:t>
        <a:bodyPr/>
        <a:lstStyle/>
        <a:p>
          <a:endParaRPr lang="en-US"/>
        </a:p>
      </dgm:t>
    </dgm:pt>
    <dgm:pt modelId="{24C504FB-ACE2-425B-94AD-6FA855521537}" type="pres">
      <dgm:prSet presAssocID="{D4B0FE66-608A-4EC7-8C4D-28044107E54B}" presName="dummy" presStyleCnt="0"/>
      <dgm:spPr/>
    </dgm:pt>
    <dgm:pt modelId="{DD14A4FC-664B-410E-86AF-A0B57CD750EB}" type="pres">
      <dgm:prSet presAssocID="{180FB4C1-49BC-4CF0-A602-CE92E5F54F1B}" presName="sibTrans" presStyleLbl="sibTrans2D1" presStyleIdx="3" presStyleCnt="5"/>
      <dgm:spPr/>
      <dgm:t>
        <a:bodyPr/>
        <a:lstStyle/>
        <a:p>
          <a:endParaRPr lang="en-US"/>
        </a:p>
      </dgm:t>
    </dgm:pt>
    <dgm:pt modelId="{283F1A6D-D26F-4F8F-BCE5-F9E37B638CD2}" type="pres">
      <dgm:prSet presAssocID="{6FF77D9A-33AF-4506-BF95-90601C3AD114}" presName="node" presStyleLbl="node1" presStyleIdx="4" presStyleCnt="5">
        <dgm:presLayoutVars>
          <dgm:bulletEnabled val="1"/>
        </dgm:presLayoutVars>
      </dgm:prSet>
      <dgm:spPr/>
      <dgm:t>
        <a:bodyPr/>
        <a:lstStyle/>
        <a:p>
          <a:endParaRPr lang="en-US"/>
        </a:p>
      </dgm:t>
    </dgm:pt>
    <dgm:pt modelId="{6B9E502F-217A-40E2-B0D4-D8B8BBA1C904}" type="pres">
      <dgm:prSet presAssocID="{6FF77D9A-33AF-4506-BF95-90601C3AD114}" presName="dummy" presStyleCnt="0"/>
      <dgm:spPr/>
    </dgm:pt>
    <dgm:pt modelId="{A45C791C-18BA-414C-A16B-3B6F5E897F45}" type="pres">
      <dgm:prSet presAssocID="{A6802C70-7F14-495E-BC28-E6CABE6664C5}" presName="sibTrans" presStyleLbl="sibTrans2D1" presStyleIdx="4" presStyleCnt="5"/>
      <dgm:spPr/>
      <dgm:t>
        <a:bodyPr/>
        <a:lstStyle/>
        <a:p>
          <a:endParaRPr lang="en-US"/>
        </a:p>
      </dgm:t>
    </dgm:pt>
  </dgm:ptLst>
  <dgm:cxnLst>
    <dgm:cxn modelId="{50696424-335D-4704-BFF6-105ACE916C25}" type="presOf" srcId="{F0FE74AE-8DC8-4FE0-8CDB-68E425946A69}" destId="{393CC517-8193-471B-99F0-FEC861AFF261}" srcOrd="0" destOrd="0" presId="urn:microsoft.com/office/officeart/2005/8/layout/radial6"/>
    <dgm:cxn modelId="{43D88421-C3E1-4C6C-87D3-0D74AE34002C}" srcId="{4AD6EE73-2EEA-47D4-865E-BA910F4F6B3E}" destId="{6FF77D9A-33AF-4506-BF95-90601C3AD114}" srcOrd="4" destOrd="0" parTransId="{B608D40B-B40B-4EB7-9A43-2061FDB5FF29}" sibTransId="{A6802C70-7F14-495E-BC28-E6CABE6664C5}"/>
    <dgm:cxn modelId="{411825D4-31E3-4717-A21D-393283F53B3F}" type="presOf" srcId="{4AD6EE73-2EEA-47D4-865E-BA910F4F6B3E}" destId="{97ED4548-9A7E-48E5-833C-352E35EC5D27}" srcOrd="0" destOrd="0" presId="urn:microsoft.com/office/officeart/2005/8/layout/radial6"/>
    <dgm:cxn modelId="{0AE39909-93A7-4954-8A2F-1C87A1A61BC0}" type="presOf" srcId="{A6802C70-7F14-495E-BC28-E6CABE6664C5}" destId="{A45C791C-18BA-414C-A16B-3B6F5E897F45}" srcOrd="0" destOrd="0" presId="urn:microsoft.com/office/officeart/2005/8/layout/radial6"/>
    <dgm:cxn modelId="{59AC111F-E6E6-455C-B04B-5867D314CC75}" type="presOf" srcId="{6FF77D9A-33AF-4506-BF95-90601C3AD114}" destId="{283F1A6D-D26F-4F8F-BCE5-F9E37B638CD2}" srcOrd="0" destOrd="0" presId="urn:microsoft.com/office/officeart/2005/8/layout/radial6"/>
    <dgm:cxn modelId="{74DA6F7C-960D-43AC-89EB-DA20B7161822}" srcId="{F0FE74AE-8DC8-4FE0-8CDB-68E425946A69}" destId="{4AD6EE73-2EEA-47D4-865E-BA910F4F6B3E}" srcOrd="0" destOrd="0" parTransId="{35C36F8E-4F35-4F6F-8A59-3AED96245866}" sibTransId="{6E13E2E3-C73D-4F36-8CCE-814A2E1FCC84}"/>
    <dgm:cxn modelId="{13E98698-37B3-4271-92F6-0E23074F870E}" type="presOf" srcId="{BCEDC6D8-E5EA-426E-85DA-E34384BA2239}" destId="{0B48C28A-75F7-41A6-91F0-55856D405938}" srcOrd="0" destOrd="0" presId="urn:microsoft.com/office/officeart/2005/8/layout/radial6"/>
    <dgm:cxn modelId="{F8D36C02-3825-453F-BE74-1ACE83C6B9EB}" type="presOf" srcId="{D4B0FE66-608A-4EC7-8C4D-28044107E54B}" destId="{B72A464D-E03A-4EFA-8876-A68FCEEAD25D}" srcOrd="0" destOrd="0" presId="urn:microsoft.com/office/officeart/2005/8/layout/radial6"/>
    <dgm:cxn modelId="{C19CBA9A-E168-4DCB-AF50-D3DD4ABC475B}" type="presOf" srcId="{7752760A-F141-494D-BA9B-C8528163786B}" destId="{2B0DAFC8-F167-4319-8009-A1FF2F3FF05E}" srcOrd="0" destOrd="0" presId="urn:microsoft.com/office/officeart/2005/8/layout/radial6"/>
    <dgm:cxn modelId="{C0F4FD66-6FB6-4C8F-BF36-15D2AB0E5204}" srcId="{4AD6EE73-2EEA-47D4-865E-BA910F4F6B3E}" destId="{C77A03FF-1E3A-498D-B196-7A1E0AD0277E}" srcOrd="2" destOrd="0" parTransId="{9ABD4E57-28B6-416D-817C-FE729519B8BF}" sibTransId="{9B887372-E63A-4252-A84C-B572B761382A}"/>
    <dgm:cxn modelId="{0580CBAE-718A-4EA2-935A-C941294F62D0}" type="presOf" srcId="{4D83BD32-06AF-4000-9515-AC343CF47BB0}" destId="{610A535E-788D-4754-8169-7623B47BAA12}" srcOrd="0" destOrd="0" presId="urn:microsoft.com/office/officeart/2005/8/layout/radial6"/>
    <dgm:cxn modelId="{857491E4-6DB8-4A5A-A9AF-05538BF9A988}" type="presOf" srcId="{180FB4C1-49BC-4CF0-A602-CE92E5F54F1B}" destId="{DD14A4FC-664B-410E-86AF-A0B57CD750EB}" srcOrd="0" destOrd="0" presId="urn:microsoft.com/office/officeart/2005/8/layout/radial6"/>
    <dgm:cxn modelId="{69BE3D8F-AAB2-40DD-BF58-A9C50178BF46}" type="presOf" srcId="{F21467CF-31E2-49F9-88FF-24E1C1F3EA43}" destId="{0931F4F0-D312-4B95-AB52-79190AD34709}" srcOrd="0" destOrd="0" presId="urn:microsoft.com/office/officeart/2005/8/layout/radial6"/>
    <dgm:cxn modelId="{6FFF6ECB-C0F2-42DD-B5A7-3A3B910210A0}" srcId="{4AD6EE73-2EEA-47D4-865E-BA910F4F6B3E}" destId="{7752760A-F141-494D-BA9B-C8528163786B}" srcOrd="1" destOrd="0" parTransId="{DD89282C-7C85-457D-A0C8-6881A1D59749}" sibTransId="{4D83BD32-06AF-4000-9515-AC343CF47BB0}"/>
    <dgm:cxn modelId="{C1241DF5-20B9-4AB1-847E-66538E1D8597}" srcId="{4AD6EE73-2EEA-47D4-865E-BA910F4F6B3E}" destId="{BCEDC6D8-E5EA-426E-85DA-E34384BA2239}" srcOrd="0" destOrd="0" parTransId="{5BFFCF6B-66D9-4B6C-8919-23D01C83DBE0}" sibTransId="{F21467CF-31E2-49F9-88FF-24E1C1F3EA43}"/>
    <dgm:cxn modelId="{66D7271A-B32E-4A46-9FD4-280A5D8D13BE}" type="presOf" srcId="{9B887372-E63A-4252-A84C-B572B761382A}" destId="{74F7983B-462B-4F96-84CE-4BC6416A5CB6}" srcOrd="0" destOrd="0" presId="urn:microsoft.com/office/officeart/2005/8/layout/radial6"/>
    <dgm:cxn modelId="{3D9BFBC0-83DA-4417-B078-312BFC9DA84C}" type="presOf" srcId="{C77A03FF-1E3A-498D-B196-7A1E0AD0277E}" destId="{7ABBAA52-D177-4A90-B7EE-CAE3A7E64D02}" srcOrd="0" destOrd="0" presId="urn:microsoft.com/office/officeart/2005/8/layout/radial6"/>
    <dgm:cxn modelId="{E1A841B5-D6A4-4DA8-8D3E-8EE15FE489F9}" srcId="{4AD6EE73-2EEA-47D4-865E-BA910F4F6B3E}" destId="{D4B0FE66-608A-4EC7-8C4D-28044107E54B}" srcOrd="3" destOrd="0" parTransId="{2D1CC3D8-B38C-403C-BDC9-3A0FF4A64238}" sibTransId="{180FB4C1-49BC-4CF0-A602-CE92E5F54F1B}"/>
    <dgm:cxn modelId="{2660E8D6-EC6C-4C65-BAFD-9AB753290A21}" type="presParOf" srcId="{393CC517-8193-471B-99F0-FEC861AFF261}" destId="{97ED4548-9A7E-48E5-833C-352E35EC5D27}" srcOrd="0" destOrd="0" presId="urn:microsoft.com/office/officeart/2005/8/layout/radial6"/>
    <dgm:cxn modelId="{5D6B3EF7-053F-4AC3-A8AD-CFFC74EFD92F}" type="presParOf" srcId="{393CC517-8193-471B-99F0-FEC861AFF261}" destId="{0B48C28A-75F7-41A6-91F0-55856D405938}" srcOrd="1" destOrd="0" presId="urn:microsoft.com/office/officeart/2005/8/layout/radial6"/>
    <dgm:cxn modelId="{AA516313-F793-471A-89C0-1C76836C2509}" type="presParOf" srcId="{393CC517-8193-471B-99F0-FEC861AFF261}" destId="{F179B5C9-9B4F-43CB-8EF3-C406AC8A5E81}" srcOrd="2" destOrd="0" presId="urn:microsoft.com/office/officeart/2005/8/layout/radial6"/>
    <dgm:cxn modelId="{85A0E576-D4AC-4B9D-AC84-6126A20C1222}" type="presParOf" srcId="{393CC517-8193-471B-99F0-FEC861AFF261}" destId="{0931F4F0-D312-4B95-AB52-79190AD34709}" srcOrd="3" destOrd="0" presId="urn:microsoft.com/office/officeart/2005/8/layout/radial6"/>
    <dgm:cxn modelId="{505A3F55-36CC-4080-8AB8-5A1B77DDBA26}" type="presParOf" srcId="{393CC517-8193-471B-99F0-FEC861AFF261}" destId="{2B0DAFC8-F167-4319-8009-A1FF2F3FF05E}" srcOrd="4" destOrd="0" presId="urn:microsoft.com/office/officeart/2005/8/layout/radial6"/>
    <dgm:cxn modelId="{049E8E0C-E585-40E5-8200-5140856560AF}" type="presParOf" srcId="{393CC517-8193-471B-99F0-FEC861AFF261}" destId="{598377E5-5210-4DF8-B6A9-67E506FDB8D9}" srcOrd="5" destOrd="0" presId="urn:microsoft.com/office/officeart/2005/8/layout/radial6"/>
    <dgm:cxn modelId="{A2FFE7C7-C91A-4815-AB03-786661ABD46B}" type="presParOf" srcId="{393CC517-8193-471B-99F0-FEC861AFF261}" destId="{610A535E-788D-4754-8169-7623B47BAA12}" srcOrd="6" destOrd="0" presId="urn:microsoft.com/office/officeart/2005/8/layout/radial6"/>
    <dgm:cxn modelId="{58D788AC-788D-4470-AC21-7E03A11C25E3}" type="presParOf" srcId="{393CC517-8193-471B-99F0-FEC861AFF261}" destId="{7ABBAA52-D177-4A90-B7EE-CAE3A7E64D02}" srcOrd="7" destOrd="0" presId="urn:microsoft.com/office/officeart/2005/8/layout/radial6"/>
    <dgm:cxn modelId="{84BB7E51-0A58-44A0-B55B-F0AA8F8E398C}" type="presParOf" srcId="{393CC517-8193-471B-99F0-FEC861AFF261}" destId="{207FA100-B90A-4BBF-928F-784A2D149FD1}" srcOrd="8" destOrd="0" presId="urn:microsoft.com/office/officeart/2005/8/layout/radial6"/>
    <dgm:cxn modelId="{653BAC38-0A72-48BF-AFF8-FDA422498866}" type="presParOf" srcId="{393CC517-8193-471B-99F0-FEC861AFF261}" destId="{74F7983B-462B-4F96-84CE-4BC6416A5CB6}" srcOrd="9" destOrd="0" presId="urn:microsoft.com/office/officeart/2005/8/layout/radial6"/>
    <dgm:cxn modelId="{681F600E-5065-43DD-8A89-19BB8E523193}" type="presParOf" srcId="{393CC517-8193-471B-99F0-FEC861AFF261}" destId="{B72A464D-E03A-4EFA-8876-A68FCEEAD25D}" srcOrd="10" destOrd="0" presId="urn:microsoft.com/office/officeart/2005/8/layout/radial6"/>
    <dgm:cxn modelId="{F02E82F8-D3FD-4B0D-8C04-7EAEF6D2D4D3}" type="presParOf" srcId="{393CC517-8193-471B-99F0-FEC861AFF261}" destId="{24C504FB-ACE2-425B-94AD-6FA855521537}" srcOrd="11" destOrd="0" presId="urn:microsoft.com/office/officeart/2005/8/layout/radial6"/>
    <dgm:cxn modelId="{67B781ED-EA0B-461D-886B-A834C9A5714C}" type="presParOf" srcId="{393CC517-8193-471B-99F0-FEC861AFF261}" destId="{DD14A4FC-664B-410E-86AF-A0B57CD750EB}" srcOrd="12" destOrd="0" presId="urn:microsoft.com/office/officeart/2005/8/layout/radial6"/>
    <dgm:cxn modelId="{C25837F2-0EA7-4EF2-AA9B-57DE7D7335E0}" type="presParOf" srcId="{393CC517-8193-471B-99F0-FEC861AFF261}" destId="{283F1A6D-D26F-4F8F-BCE5-F9E37B638CD2}" srcOrd="13" destOrd="0" presId="urn:microsoft.com/office/officeart/2005/8/layout/radial6"/>
    <dgm:cxn modelId="{A6AD5070-09E1-4895-A7F2-5C73AE2B1C47}" type="presParOf" srcId="{393CC517-8193-471B-99F0-FEC861AFF261}" destId="{6B9E502F-217A-40E2-B0D4-D8B8BBA1C904}" srcOrd="14" destOrd="0" presId="urn:microsoft.com/office/officeart/2005/8/layout/radial6"/>
    <dgm:cxn modelId="{099B1510-E52C-4B2E-BEE2-1467FF1CD35F}" type="presParOf" srcId="{393CC517-8193-471B-99F0-FEC861AFF261}" destId="{A45C791C-18BA-414C-A16B-3B6F5E897F45}"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FE74AE-8DC8-4FE0-8CDB-68E425946A69}"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en-US"/>
        </a:p>
      </dgm:t>
    </dgm:pt>
    <dgm:pt modelId="{4AD6EE73-2EEA-47D4-865E-BA910F4F6B3E}">
      <dgm:prSet phldrT="[Text]"/>
      <dgm:spPr/>
      <dgm:t>
        <a:bodyPr/>
        <a:lstStyle/>
        <a:p>
          <a:r>
            <a:rPr lang="en-US" dirty="0" smtClean="0"/>
            <a:t>Land Ownership</a:t>
          </a:r>
        </a:p>
        <a:p>
          <a:r>
            <a:rPr lang="en-US" dirty="0" smtClean="0"/>
            <a:t>“bundle of rights”</a:t>
          </a:r>
          <a:endParaRPr lang="en-US" dirty="0"/>
        </a:p>
      </dgm:t>
    </dgm:pt>
    <dgm:pt modelId="{35C36F8E-4F35-4F6F-8A59-3AED96245866}" type="parTrans" cxnId="{74DA6F7C-960D-43AC-89EB-DA20B7161822}">
      <dgm:prSet/>
      <dgm:spPr/>
      <dgm:t>
        <a:bodyPr/>
        <a:lstStyle/>
        <a:p>
          <a:endParaRPr lang="en-US"/>
        </a:p>
      </dgm:t>
    </dgm:pt>
    <dgm:pt modelId="{6E13E2E3-C73D-4F36-8CCE-814A2E1FCC84}" type="sibTrans" cxnId="{74DA6F7C-960D-43AC-89EB-DA20B7161822}">
      <dgm:prSet/>
      <dgm:spPr/>
      <dgm:t>
        <a:bodyPr/>
        <a:lstStyle/>
        <a:p>
          <a:endParaRPr lang="en-US"/>
        </a:p>
      </dgm:t>
    </dgm:pt>
    <dgm:pt modelId="{BCEDC6D8-E5EA-426E-85DA-E34384BA2239}">
      <dgm:prSet phldrT="[Text]"/>
      <dgm:spPr/>
      <dgm:t>
        <a:bodyPr/>
        <a:lstStyle/>
        <a:p>
          <a:r>
            <a:rPr lang="en-US" dirty="0" smtClean="0"/>
            <a:t>Possession</a:t>
          </a:r>
        </a:p>
        <a:p>
          <a:r>
            <a:rPr lang="en-US" dirty="0" smtClean="0"/>
            <a:t>-legal title 	</a:t>
          </a:r>
          <a:endParaRPr lang="en-US" dirty="0"/>
        </a:p>
      </dgm:t>
    </dgm:pt>
    <dgm:pt modelId="{5BFFCF6B-66D9-4B6C-8919-23D01C83DBE0}" type="parTrans" cxnId="{C1241DF5-20B9-4AB1-847E-66538E1D8597}">
      <dgm:prSet/>
      <dgm:spPr/>
      <dgm:t>
        <a:bodyPr/>
        <a:lstStyle/>
        <a:p>
          <a:endParaRPr lang="en-US"/>
        </a:p>
      </dgm:t>
    </dgm:pt>
    <dgm:pt modelId="{F21467CF-31E2-49F9-88FF-24E1C1F3EA43}" type="sibTrans" cxnId="{C1241DF5-20B9-4AB1-847E-66538E1D8597}">
      <dgm:prSet/>
      <dgm:spPr/>
      <dgm:t>
        <a:bodyPr/>
        <a:lstStyle/>
        <a:p>
          <a:endParaRPr lang="en-US"/>
        </a:p>
      </dgm:t>
    </dgm:pt>
    <dgm:pt modelId="{D4B0FE66-608A-4EC7-8C4D-28044107E54B}">
      <dgm:prSet phldrT="[Text]"/>
      <dgm:spPr/>
      <dgm:t>
        <a:bodyPr/>
        <a:lstStyle/>
        <a:p>
          <a:r>
            <a:rPr lang="en-US" b="1" dirty="0" smtClean="0"/>
            <a:t>Exclusion</a:t>
          </a:r>
        </a:p>
        <a:p>
          <a:r>
            <a:rPr lang="en-US" dirty="0" smtClean="0"/>
            <a:t>-control access</a:t>
          </a:r>
          <a:endParaRPr lang="en-US" dirty="0"/>
        </a:p>
      </dgm:t>
    </dgm:pt>
    <dgm:pt modelId="{2D1CC3D8-B38C-403C-BDC9-3A0FF4A64238}" type="parTrans" cxnId="{E1A841B5-D6A4-4DA8-8D3E-8EE15FE489F9}">
      <dgm:prSet/>
      <dgm:spPr/>
      <dgm:t>
        <a:bodyPr/>
        <a:lstStyle/>
        <a:p>
          <a:endParaRPr lang="en-US"/>
        </a:p>
      </dgm:t>
    </dgm:pt>
    <dgm:pt modelId="{180FB4C1-49BC-4CF0-A602-CE92E5F54F1B}" type="sibTrans" cxnId="{E1A841B5-D6A4-4DA8-8D3E-8EE15FE489F9}">
      <dgm:prSet/>
      <dgm:spPr/>
      <dgm:t>
        <a:bodyPr/>
        <a:lstStyle/>
        <a:p>
          <a:endParaRPr lang="en-US"/>
        </a:p>
      </dgm:t>
    </dgm:pt>
    <dgm:pt modelId="{6FF77D9A-33AF-4506-BF95-90601C3AD114}">
      <dgm:prSet phldrT="[Text]"/>
      <dgm:spPr/>
      <dgm:t>
        <a:bodyPr/>
        <a:lstStyle/>
        <a:p>
          <a:r>
            <a:rPr lang="en-US" b="1" dirty="0" smtClean="0"/>
            <a:t>Disposition</a:t>
          </a:r>
          <a:r>
            <a:rPr lang="en-US" dirty="0" smtClean="0"/>
            <a:t>:</a:t>
          </a:r>
        </a:p>
        <a:p>
          <a:r>
            <a:rPr lang="en-US" dirty="0" smtClean="0"/>
            <a:t>-Sell</a:t>
          </a:r>
        </a:p>
        <a:p>
          <a:r>
            <a:rPr lang="en-US" dirty="0" smtClean="0"/>
            <a:t>-Lease</a:t>
          </a:r>
          <a:endParaRPr lang="en-US" dirty="0"/>
        </a:p>
      </dgm:t>
    </dgm:pt>
    <dgm:pt modelId="{B608D40B-B40B-4EB7-9A43-2061FDB5FF29}" type="parTrans" cxnId="{43D88421-C3E1-4C6C-87D3-0D74AE34002C}">
      <dgm:prSet/>
      <dgm:spPr/>
      <dgm:t>
        <a:bodyPr/>
        <a:lstStyle/>
        <a:p>
          <a:endParaRPr lang="en-US"/>
        </a:p>
      </dgm:t>
    </dgm:pt>
    <dgm:pt modelId="{A6802C70-7F14-495E-BC28-E6CABE6664C5}" type="sibTrans" cxnId="{43D88421-C3E1-4C6C-87D3-0D74AE34002C}">
      <dgm:prSet/>
      <dgm:spPr/>
      <dgm:t>
        <a:bodyPr/>
        <a:lstStyle/>
        <a:p>
          <a:endParaRPr lang="en-US"/>
        </a:p>
      </dgm:t>
    </dgm:pt>
    <dgm:pt modelId="{C77A03FF-1E3A-498D-B196-7A1E0AD0277E}">
      <dgm:prSet phldrT="[Text]"/>
      <dgm:spPr/>
      <dgm:t>
        <a:bodyPr/>
        <a:lstStyle/>
        <a:p>
          <a:r>
            <a:rPr lang="en-US" dirty="0" smtClean="0"/>
            <a:t>Use Enjoyment</a:t>
          </a:r>
        </a:p>
        <a:p>
          <a:r>
            <a:rPr lang="en-US" dirty="0" smtClean="0"/>
            <a:t>-use the land in any legal way</a:t>
          </a:r>
          <a:endParaRPr lang="en-US" dirty="0"/>
        </a:p>
      </dgm:t>
    </dgm:pt>
    <dgm:pt modelId="{9ABD4E57-28B6-416D-817C-FE729519B8BF}" type="parTrans" cxnId="{C0F4FD66-6FB6-4C8F-BF36-15D2AB0E5204}">
      <dgm:prSet/>
      <dgm:spPr/>
      <dgm:t>
        <a:bodyPr/>
        <a:lstStyle/>
        <a:p>
          <a:endParaRPr lang="en-US"/>
        </a:p>
      </dgm:t>
    </dgm:pt>
    <dgm:pt modelId="{9B887372-E63A-4252-A84C-B572B761382A}" type="sibTrans" cxnId="{C0F4FD66-6FB6-4C8F-BF36-15D2AB0E5204}">
      <dgm:prSet/>
      <dgm:spPr/>
      <dgm:t>
        <a:bodyPr/>
        <a:lstStyle/>
        <a:p>
          <a:endParaRPr lang="en-US"/>
        </a:p>
      </dgm:t>
    </dgm:pt>
    <dgm:pt modelId="{393CC517-8193-471B-99F0-FEC861AFF261}" type="pres">
      <dgm:prSet presAssocID="{F0FE74AE-8DC8-4FE0-8CDB-68E425946A69}" presName="Name0" presStyleCnt="0">
        <dgm:presLayoutVars>
          <dgm:chMax val="1"/>
          <dgm:dir/>
          <dgm:animLvl val="ctr"/>
          <dgm:resizeHandles val="exact"/>
        </dgm:presLayoutVars>
      </dgm:prSet>
      <dgm:spPr/>
      <dgm:t>
        <a:bodyPr/>
        <a:lstStyle/>
        <a:p>
          <a:endParaRPr lang="en-US"/>
        </a:p>
      </dgm:t>
    </dgm:pt>
    <dgm:pt modelId="{97ED4548-9A7E-48E5-833C-352E35EC5D27}" type="pres">
      <dgm:prSet presAssocID="{4AD6EE73-2EEA-47D4-865E-BA910F4F6B3E}" presName="centerShape" presStyleLbl="node0" presStyleIdx="0" presStyleCnt="1"/>
      <dgm:spPr/>
      <dgm:t>
        <a:bodyPr/>
        <a:lstStyle/>
        <a:p>
          <a:endParaRPr lang="en-US"/>
        </a:p>
      </dgm:t>
    </dgm:pt>
    <dgm:pt modelId="{0B48C28A-75F7-41A6-91F0-55856D405938}" type="pres">
      <dgm:prSet presAssocID="{BCEDC6D8-E5EA-426E-85DA-E34384BA2239}" presName="node" presStyleLbl="node1" presStyleIdx="0" presStyleCnt="4">
        <dgm:presLayoutVars>
          <dgm:bulletEnabled val="1"/>
        </dgm:presLayoutVars>
      </dgm:prSet>
      <dgm:spPr/>
      <dgm:t>
        <a:bodyPr/>
        <a:lstStyle/>
        <a:p>
          <a:endParaRPr lang="en-US"/>
        </a:p>
      </dgm:t>
    </dgm:pt>
    <dgm:pt modelId="{F179B5C9-9B4F-43CB-8EF3-C406AC8A5E81}" type="pres">
      <dgm:prSet presAssocID="{BCEDC6D8-E5EA-426E-85DA-E34384BA2239}" presName="dummy" presStyleCnt="0"/>
      <dgm:spPr/>
    </dgm:pt>
    <dgm:pt modelId="{0931F4F0-D312-4B95-AB52-79190AD34709}" type="pres">
      <dgm:prSet presAssocID="{F21467CF-31E2-49F9-88FF-24E1C1F3EA43}" presName="sibTrans" presStyleLbl="sibTrans2D1" presStyleIdx="0" presStyleCnt="4"/>
      <dgm:spPr/>
      <dgm:t>
        <a:bodyPr/>
        <a:lstStyle/>
        <a:p>
          <a:endParaRPr lang="en-US"/>
        </a:p>
      </dgm:t>
    </dgm:pt>
    <dgm:pt modelId="{7ABBAA52-D177-4A90-B7EE-CAE3A7E64D02}" type="pres">
      <dgm:prSet presAssocID="{C77A03FF-1E3A-498D-B196-7A1E0AD0277E}" presName="node" presStyleLbl="node1" presStyleIdx="1" presStyleCnt="4" custScaleX="101569" custScaleY="92899">
        <dgm:presLayoutVars>
          <dgm:bulletEnabled val="1"/>
        </dgm:presLayoutVars>
      </dgm:prSet>
      <dgm:spPr/>
      <dgm:t>
        <a:bodyPr/>
        <a:lstStyle/>
        <a:p>
          <a:endParaRPr lang="en-US"/>
        </a:p>
      </dgm:t>
    </dgm:pt>
    <dgm:pt modelId="{207FA100-B90A-4BBF-928F-784A2D149FD1}" type="pres">
      <dgm:prSet presAssocID="{C77A03FF-1E3A-498D-B196-7A1E0AD0277E}" presName="dummy" presStyleCnt="0"/>
      <dgm:spPr/>
    </dgm:pt>
    <dgm:pt modelId="{74F7983B-462B-4F96-84CE-4BC6416A5CB6}" type="pres">
      <dgm:prSet presAssocID="{9B887372-E63A-4252-A84C-B572B761382A}" presName="sibTrans" presStyleLbl="sibTrans2D1" presStyleIdx="1" presStyleCnt="4"/>
      <dgm:spPr/>
      <dgm:t>
        <a:bodyPr/>
        <a:lstStyle/>
        <a:p>
          <a:endParaRPr lang="en-US"/>
        </a:p>
      </dgm:t>
    </dgm:pt>
    <dgm:pt modelId="{B72A464D-E03A-4EFA-8876-A68FCEEAD25D}" type="pres">
      <dgm:prSet presAssocID="{D4B0FE66-608A-4EC7-8C4D-28044107E54B}" presName="node" presStyleLbl="node1" presStyleIdx="2" presStyleCnt="4" custScaleX="101669" custScaleY="91359">
        <dgm:presLayoutVars>
          <dgm:bulletEnabled val="1"/>
        </dgm:presLayoutVars>
      </dgm:prSet>
      <dgm:spPr/>
      <dgm:t>
        <a:bodyPr/>
        <a:lstStyle/>
        <a:p>
          <a:endParaRPr lang="en-US"/>
        </a:p>
      </dgm:t>
    </dgm:pt>
    <dgm:pt modelId="{24C504FB-ACE2-425B-94AD-6FA855521537}" type="pres">
      <dgm:prSet presAssocID="{D4B0FE66-608A-4EC7-8C4D-28044107E54B}" presName="dummy" presStyleCnt="0"/>
      <dgm:spPr/>
    </dgm:pt>
    <dgm:pt modelId="{DD14A4FC-664B-410E-86AF-A0B57CD750EB}" type="pres">
      <dgm:prSet presAssocID="{180FB4C1-49BC-4CF0-A602-CE92E5F54F1B}" presName="sibTrans" presStyleLbl="sibTrans2D1" presStyleIdx="2" presStyleCnt="4"/>
      <dgm:spPr/>
      <dgm:t>
        <a:bodyPr/>
        <a:lstStyle/>
        <a:p>
          <a:endParaRPr lang="en-US"/>
        </a:p>
      </dgm:t>
    </dgm:pt>
    <dgm:pt modelId="{283F1A6D-D26F-4F8F-BCE5-F9E37B638CD2}" type="pres">
      <dgm:prSet presAssocID="{6FF77D9A-33AF-4506-BF95-90601C3AD114}" presName="node" presStyleLbl="node1" presStyleIdx="3" presStyleCnt="4">
        <dgm:presLayoutVars>
          <dgm:bulletEnabled val="1"/>
        </dgm:presLayoutVars>
      </dgm:prSet>
      <dgm:spPr/>
      <dgm:t>
        <a:bodyPr/>
        <a:lstStyle/>
        <a:p>
          <a:endParaRPr lang="en-US"/>
        </a:p>
      </dgm:t>
    </dgm:pt>
    <dgm:pt modelId="{6B9E502F-217A-40E2-B0D4-D8B8BBA1C904}" type="pres">
      <dgm:prSet presAssocID="{6FF77D9A-33AF-4506-BF95-90601C3AD114}" presName="dummy" presStyleCnt="0"/>
      <dgm:spPr/>
    </dgm:pt>
    <dgm:pt modelId="{A45C791C-18BA-414C-A16B-3B6F5E897F45}" type="pres">
      <dgm:prSet presAssocID="{A6802C70-7F14-495E-BC28-E6CABE6664C5}" presName="sibTrans" presStyleLbl="sibTrans2D1" presStyleIdx="3" presStyleCnt="4"/>
      <dgm:spPr/>
      <dgm:t>
        <a:bodyPr/>
        <a:lstStyle/>
        <a:p>
          <a:endParaRPr lang="en-US"/>
        </a:p>
      </dgm:t>
    </dgm:pt>
  </dgm:ptLst>
  <dgm:cxnLst>
    <dgm:cxn modelId="{69B18C4B-9660-46BD-8154-9ECB540F079C}" type="presOf" srcId="{BCEDC6D8-E5EA-426E-85DA-E34384BA2239}" destId="{0B48C28A-75F7-41A6-91F0-55856D405938}" srcOrd="0" destOrd="0" presId="urn:microsoft.com/office/officeart/2005/8/layout/radial6"/>
    <dgm:cxn modelId="{A2007C5B-3060-4336-9A64-3E37BB8F4D70}" type="presOf" srcId="{F21467CF-31E2-49F9-88FF-24E1C1F3EA43}" destId="{0931F4F0-D312-4B95-AB52-79190AD34709}" srcOrd="0" destOrd="0" presId="urn:microsoft.com/office/officeart/2005/8/layout/radial6"/>
    <dgm:cxn modelId="{5B8C1F6E-6A25-4E3E-A9E3-D37D0704B916}" type="presOf" srcId="{C77A03FF-1E3A-498D-B196-7A1E0AD0277E}" destId="{7ABBAA52-D177-4A90-B7EE-CAE3A7E64D02}" srcOrd="0" destOrd="0" presId="urn:microsoft.com/office/officeart/2005/8/layout/radial6"/>
    <dgm:cxn modelId="{43D88421-C3E1-4C6C-87D3-0D74AE34002C}" srcId="{4AD6EE73-2EEA-47D4-865E-BA910F4F6B3E}" destId="{6FF77D9A-33AF-4506-BF95-90601C3AD114}" srcOrd="3" destOrd="0" parTransId="{B608D40B-B40B-4EB7-9A43-2061FDB5FF29}" sibTransId="{A6802C70-7F14-495E-BC28-E6CABE6664C5}"/>
    <dgm:cxn modelId="{BA7B4D84-7F8C-4260-91AB-7238920FA01B}" type="presOf" srcId="{A6802C70-7F14-495E-BC28-E6CABE6664C5}" destId="{A45C791C-18BA-414C-A16B-3B6F5E897F45}" srcOrd="0" destOrd="0" presId="urn:microsoft.com/office/officeart/2005/8/layout/radial6"/>
    <dgm:cxn modelId="{74DA6F7C-960D-43AC-89EB-DA20B7161822}" srcId="{F0FE74AE-8DC8-4FE0-8CDB-68E425946A69}" destId="{4AD6EE73-2EEA-47D4-865E-BA910F4F6B3E}" srcOrd="0" destOrd="0" parTransId="{35C36F8E-4F35-4F6F-8A59-3AED96245866}" sibTransId="{6E13E2E3-C73D-4F36-8CCE-814A2E1FCC84}"/>
    <dgm:cxn modelId="{E4CEBC98-0614-4F18-B4D9-3F4BC7DD2CC0}" type="presOf" srcId="{180FB4C1-49BC-4CF0-A602-CE92E5F54F1B}" destId="{DD14A4FC-664B-410E-86AF-A0B57CD750EB}" srcOrd="0" destOrd="0" presId="urn:microsoft.com/office/officeart/2005/8/layout/radial6"/>
    <dgm:cxn modelId="{30FFFB93-20F4-4B47-A13E-F080505968B1}" type="presOf" srcId="{4AD6EE73-2EEA-47D4-865E-BA910F4F6B3E}" destId="{97ED4548-9A7E-48E5-833C-352E35EC5D27}" srcOrd="0" destOrd="0" presId="urn:microsoft.com/office/officeart/2005/8/layout/radial6"/>
    <dgm:cxn modelId="{6D14807E-7FB2-41D3-AB47-F1216077A2A3}" type="presOf" srcId="{6FF77D9A-33AF-4506-BF95-90601C3AD114}" destId="{283F1A6D-D26F-4F8F-BCE5-F9E37B638CD2}" srcOrd="0" destOrd="0" presId="urn:microsoft.com/office/officeart/2005/8/layout/radial6"/>
    <dgm:cxn modelId="{C0F4FD66-6FB6-4C8F-BF36-15D2AB0E5204}" srcId="{4AD6EE73-2EEA-47D4-865E-BA910F4F6B3E}" destId="{C77A03FF-1E3A-498D-B196-7A1E0AD0277E}" srcOrd="1" destOrd="0" parTransId="{9ABD4E57-28B6-416D-817C-FE729519B8BF}" sibTransId="{9B887372-E63A-4252-A84C-B572B761382A}"/>
    <dgm:cxn modelId="{C1241DF5-20B9-4AB1-847E-66538E1D8597}" srcId="{4AD6EE73-2EEA-47D4-865E-BA910F4F6B3E}" destId="{BCEDC6D8-E5EA-426E-85DA-E34384BA2239}" srcOrd="0" destOrd="0" parTransId="{5BFFCF6B-66D9-4B6C-8919-23D01C83DBE0}" sibTransId="{F21467CF-31E2-49F9-88FF-24E1C1F3EA43}"/>
    <dgm:cxn modelId="{9A925B5B-8354-4BFE-A8D6-111C15087791}" type="presOf" srcId="{F0FE74AE-8DC8-4FE0-8CDB-68E425946A69}" destId="{393CC517-8193-471B-99F0-FEC861AFF261}" srcOrd="0" destOrd="0" presId="urn:microsoft.com/office/officeart/2005/8/layout/radial6"/>
    <dgm:cxn modelId="{BC77121B-D651-4BC1-8CFF-166D2ED109BC}" type="presOf" srcId="{9B887372-E63A-4252-A84C-B572B761382A}" destId="{74F7983B-462B-4F96-84CE-4BC6416A5CB6}" srcOrd="0" destOrd="0" presId="urn:microsoft.com/office/officeart/2005/8/layout/radial6"/>
    <dgm:cxn modelId="{AABEFA3F-4A9C-4196-A5F6-A6A63537D149}" type="presOf" srcId="{D4B0FE66-608A-4EC7-8C4D-28044107E54B}" destId="{B72A464D-E03A-4EFA-8876-A68FCEEAD25D}" srcOrd="0" destOrd="0" presId="urn:microsoft.com/office/officeart/2005/8/layout/radial6"/>
    <dgm:cxn modelId="{E1A841B5-D6A4-4DA8-8D3E-8EE15FE489F9}" srcId="{4AD6EE73-2EEA-47D4-865E-BA910F4F6B3E}" destId="{D4B0FE66-608A-4EC7-8C4D-28044107E54B}" srcOrd="2" destOrd="0" parTransId="{2D1CC3D8-B38C-403C-BDC9-3A0FF4A64238}" sibTransId="{180FB4C1-49BC-4CF0-A602-CE92E5F54F1B}"/>
    <dgm:cxn modelId="{EF25CFBA-C17F-40F7-8910-E65C9DA2906C}" type="presParOf" srcId="{393CC517-8193-471B-99F0-FEC861AFF261}" destId="{97ED4548-9A7E-48E5-833C-352E35EC5D27}" srcOrd="0" destOrd="0" presId="urn:microsoft.com/office/officeart/2005/8/layout/radial6"/>
    <dgm:cxn modelId="{76BB0314-08B2-4802-B50F-DB14E4CF0E93}" type="presParOf" srcId="{393CC517-8193-471B-99F0-FEC861AFF261}" destId="{0B48C28A-75F7-41A6-91F0-55856D405938}" srcOrd="1" destOrd="0" presId="urn:microsoft.com/office/officeart/2005/8/layout/radial6"/>
    <dgm:cxn modelId="{68780CDF-352F-46C4-A60E-B3A836CA7EC0}" type="presParOf" srcId="{393CC517-8193-471B-99F0-FEC861AFF261}" destId="{F179B5C9-9B4F-43CB-8EF3-C406AC8A5E81}" srcOrd="2" destOrd="0" presId="urn:microsoft.com/office/officeart/2005/8/layout/radial6"/>
    <dgm:cxn modelId="{00727DE1-A2CB-412C-A704-37D53F9BC18D}" type="presParOf" srcId="{393CC517-8193-471B-99F0-FEC861AFF261}" destId="{0931F4F0-D312-4B95-AB52-79190AD34709}" srcOrd="3" destOrd="0" presId="urn:microsoft.com/office/officeart/2005/8/layout/radial6"/>
    <dgm:cxn modelId="{CBDBBE1F-46DE-46F3-A638-D206B6FDD434}" type="presParOf" srcId="{393CC517-8193-471B-99F0-FEC861AFF261}" destId="{7ABBAA52-D177-4A90-B7EE-CAE3A7E64D02}" srcOrd="4" destOrd="0" presId="urn:microsoft.com/office/officeart/2005/8/layout/radial6"/>
    <dgm:cxn modelId="{DA6D0338-E1F8-4717-BC75-2FA955D82E82}" type="presParOf" srcId="{393CC517-8193-471B-99F0-FEC861AFF261}" destId="{207FA100-B90A-4BBF-928F-784A2D149FD1}" srcOrd="5" destOrd="0" presId="urn:microsoft.com/office/officeart/2005/8/layout/radial6"/>
    <dgm:cxn modelId="{587E4B60-BDF7-47FB-B65F-47C58D1B9A0E}" type="presParOf" srcId="{393CC517-8193-471B-99F0-FEC861AFF261}" destId="{74F7983B-462B-4F96-84CE-4BC6416A5CB6}" srcOrd="6" destOrd="0" presId="urn:microsoft.com/office/officeart/2005/8/layout/radial6"/>
    <dgm:cxn modelId="{0E052F65-70D7-4438-AE11-B5FDD3E297D6}" type="presParOf" srcId="{393CC517-8193-471B-99F0-FEC861AFF261}" destId="{B72A464D-E03A-4EFA-8876-A68FCEEAD25D}" srcOrd="7" destOrd="0" presId="urn:microsoft.com/office/officeart/2005/8/layout/radial6"/>
    <dgm:cxn modelId="{C4B1638C-008E-41FD-9265-4E063BD70B6D}" type="presParOf" srcId="{393CC517-8193-471B-99F0-FEC861AFF261}" destId="{24C504FB-ACE2-425B-94AD-6FA855521537}" srcOrd="8" destOrd="0" presId="urn:microsoft.com/office/officeart/2005/8/layout/radial6"/>
    <dgm:cxn modelId="{2B773503-7355-4362-B832-8D171C2908D8}" type="presParOf" srcId="{393CC517-8193-471B-99F0-FEC861AFF261}" destId="{DD14A4FC-664B-410E-86AF-A0B57CD750EB}" srcOrd="9" destOrd="0" presId="urn:microsoft.com/office/officeart/2005/8/layout/radial6"/>
    <dgm:cxn modelId="{DBBF0281-018C-4951-8E46-68622936FAD4}" type="presParOf" srcId="{393CC517-8193-471B-99F0-FEC861AFF261}" destId="{283F1A6D-D26F-4F8F-BCE5-F9E37B638CD2}" srcOrd="10" destOrd="0" presId="urn:microsoft.com/office/officeart/2005/8/layout/radial6"/>
    <dgm:cxn modelId="{E3F598F1-30FC-4763-BE4D-03DF27113425}" type="presParOf" srcId="{393CC517-8193-471B-99F0-FEC861AFF261}" destId="{6B9E502F-217A-40E2-B0D4-D8B8BBA1C904}" srcOrd="11" destOrd="0" presId="urn:microsoft.com/office/officeart/2005/8/layout/radial6"/>
    <dgm:cxn modelId="{C006286E-B1B5-4568-9EE8-699FA3517A4C}" type="presParOf" srcId="{393CC517-8193-471B-99F0-FEC861AFF261}" destId="{A45C791C-18BA-414C-A16B-3B6F5E897F45}"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2DC1D-D0E5-4674-80B8-230D48E59943}">
      <dsp:nvSpPr>
        <dsp:cNvPr id="0" name=""/>
        <dsp:cNvSpPr/>
      </dsp:nvSpPr>
      <dsp:spPr>
        <a:xfrm>
          <a:off x="8002309"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9DA5B0-D719-490F-AFCF-C9A056F4AEF1}">
      <dsp:nvSpPr>
        <dsp:cNvPr id="0" name=""/>
        <dsp:cNvSpPr/>
      </dsp:nvSpPr>
      <dsp:spPr>
        <a:xfrm>
          <a:off x="7588455"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732157-8D26-4FD8-A7CA-9584A1365A3B}">
      <dsp:nvSpPr>
        <dsp:cNvPr id="0" name=""/>
        <dsp:cNvSpPr/>
      </dsp:nvSpPr>
      <dsp:spPr>
        <a:xfrm>
          <a:off x="7174601"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532649-693A-49F5-89B8-1A7BFB49F910}">
      <dsp:nvSpPr>
        <dsp:cNvPr id="0" name=""/>
        <dsp:cNvSpPr/>
      </dsp:nvSpPr>
      <dsp:spPr>
        <a:xfrm>
          <a:off x="6761534"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AC17A5-EFF5-4AB4-9BBA-259884D5D621}">
      <dsp:nvSpPr>
        <dsp:cNvPr id="0" name=""/>
        <dsp:cNvSpPr/>
      </dsp:nvSpPr>
      <dsp:spPr>
        <a:xfrm>
          <a:off x="6347679"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8A964-4AD5-4476-8C16-48AEF8071F11}">
      <dsp:nvSpPr>
        <dsp:cNvPr id="0" name=""/>
        <dsp:cNvSpPr/>
      </dsp:nvSpPr>
      <dsp:spPr>
        <a:xfrm flipH="1" flipV="1">
          <a:off x="5815013" y="2488345"/>
          <a:ext cx="245482" cy="456558"/>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838DD-97D1-4720-9C4F-6641592390C8}">
      <dsp:nvSpPr>
        <dsp:cNvPr id="0" name=""/>
        <dsp:cNvSpPr/>
      </dsp:nvSpPr>
      <dsp:spPr>
        <a:xfrm>
          <a:off x="7634089" y="211908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3C2598-E565-43CF-8F4C-80924FCB182A}">
      <dsp:nvSpPr>
        <dsp:cNvPr id="0" name=""/>
        <dsp:cNvSpPr/>
      </dsp:nvSpPr>
      <dsp:spPr>
        <a:xfrm>
          <a:off x="7634089" y="305536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62F06C-C35B-4469-9C87-00A98C2145C9}">
      <dsp:nvSpPr>
        <dsp:cNvPr id="0" name=""/>
        <dsp:cNvSpPr/>
      </dsp:nvSpPr>
      <dsp:spPr>
        <a:xfrm>
          <a:off x="7835508" y="232186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C473F9-BFED-47A5-9CB6-D1B89E860605}">
      <dsp:nvSpPr>
        <dsp:cNvPr id="0" name=""/>
        <dsp:cNvSpPr/>
      </dsp:nvSpPr>
      <dsp:spPr>
        <a:xfrm>
          <a:off x="7848884" y="2853700"/>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77D0B-C0AA-4E4B-BC3D-EDC1B84B8422}">
      <dsp:nvSpPr>
        <dsp:cNvPr id="0" name=""/>
        <dsp:cNvSpPr/>
      </dsp:nvSpPr>
      <dsp:spPr>
        <a:xfrm>
          <a:off x="3234333" y="1555312"/>
          <a:ext cx="2286425" cy="2286662"/>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Land Protection Project</a:t>
          </a:r>
          <a:endParaRPr lang="en-US" sz="2800" kern="1200" dirty="0"/>
        </a:p>
      </dsp:txBody>
      <dsp:txXfrm>
        <a:off x="3569172" y="1890186"/>
        <a:ext cx="1616747" cy="1616914"/>
      </dsp:txXfrm>
    </dsp:sp>
    <dsp:sp modelId="{24FA1979-E529-41B9-9904-FEFFD2ACBE60}">
      <dsp:nvSpPr>
        <dsp:cNvPr id="0" name=""/>
        <dsp:cNvSpPr/>
      </dsp:nvSpPr>
      <dsp:spPr>
        <a:xfrm>
          <a:off x="3063598" y="1359960"/>
          <a:ext cx="451620" cy="451984"/>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70F2A-5F1A-469F-8794-BC57C128556A}">
      <dsp:nvSpPr>
        <dsp:cNvPr id="0" name=""/>
        <dsp:cNvSpPr/>
      </dsp:nvSpPr>
      <dsp:spPr>
        <a:xfrm>
          <a:off x="2774058"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F5F338-9D1B-4B6C-8716-62DE34511C0B}">
      <dsp:nvSpPr>
        <dsp:cNvPr id="0" name=""/>
        <dsp:cNvSpPr/>
      </dsp:nvSpPr>
      <dsp:spPr>
        <a:xfrm>
          <a:off x="2291752"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FAA1-4119-43F1-BDC5-8AE221ABC467}">
      <dsp:nvSpPr>
        <dsp:cNvPr id="0" name=""/>
        <dsp:cNvSpPr/>
      </dsp:nvSpPr>
      <dsp:spPr>
        <a:xfrm>
          <a:off x="1809447"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B358DF-0323-4418-8D86-0CE0E40910EC}">
      <dsp:nvSpPr>
        <dsp:cNvPr id="0" name=""/>
        <dsp:cNvSpPr/>
      </dsp:nvSpPr>
      <dsp:spPr>
        <a:xfrm>
          <a:off x="1327142"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7F7E0B-C471-4381-AC5D-0A09D8719911}">
      <dsp:nvSpPr>
        <dsp:cNvPr id="0" name=""/>
        <dsp:cNvSpPr/>
      </dsp:nvSpPr>
      <dsp:spPr>
        <a:xfrm>
          <a:off x="844050"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A61345-BE3C-4718-9B63-8F8DB008E4D9}">
      <dsp:nvSpPr>
        <dsp:cNvPr id="0" name=""/>
        <dsp:cNvSpPr/>
      </dsp:nvSpPr>
      <dsp:spPr>
        <a:xfrm>
          <a:off x="361745" y="1121526"/>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92824-AA09-4FE6-9C3C-DF36DC2D81CB}">
      <dsp:nvSpPr>
        <dsp:cNvPr id="0" name=""/>
        <dsp:cNvSpPr/>
      </dsp:nvSpPr>
      <dsp:spPr>
        <a:xfrm>
          <a:off x="395929" y="434309"/>
          <a:ext cx="3364160" cy="54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kern="1200" dirty="0" smtClean="0"/>
            <a:t>Landowner Goals</a:t>
          </a:r>
          <a:endParaRPr lang="en-US" sz="3200" b="1" kern="1200" dirty="0"/>
        </a:p>
      </dsp:txBody>
      <dsp:txXfrm>
        <a:off x="395929" y="434309"/>
        <a:ext cx="3364160" cy="547249"/>
      </dsp:txXfrm>
    </dsp:sp>
    <dsp:sp modelId="{F13334D9-EAFD-4EB7-8744-AF9507946632}">
      <dsp:nvSpPr>
        <dsp:cNvPr id="0" name=""/>
        <dsp:cNvSpPr/>
      </dsp:nvSpPr>
      <dsp:spPr>
        <a:xfrm>
          <a:off x="2594668" y="2472652"/>
          <a:ext cx="451620" cy="451984"/>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CDC32-8242-43FC-9E46-DA5D5D88B9EE}">
      <dsp:nvSpPr>
        <dsp:cNvPr id="0" name=""/>
        <dsp:cNvSpPr/>
      </dsp:nvSpPr>
      <dsp:spPr>
        <a:xfrm>
          <a:off x="2147769"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7D41EE-B6DA-487E-8AF1-0E2186C0D7F8}">
      <dsp:nvSpPr>
        <dsp:cNvPr id="0" name=""/>
        <dsp:cNvSpPr/>
      </dsp:nvSpPr>
      <dsp:spPr>
        <a:xfrm>
          <a:off x="1701656"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69052-099E-4F15-8C88-8A9A68DE0284}">
      <dsp:nvSpPr>
        <dsp:cNvPr id="0" name=""/>
        <dsp:cNvSpPr/>
      </dsp:nvSpPr>
      <dsp:spPr>
        <a:xfrm>
          <a:off x="1254757"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2A4F2-3EBB-454A-9827-36D394821544}">
      <dsp:nvSpPr>
        <dsp:cNvPr id="0" name=""/>
        <dsp:cNvSpPr/>
      </dsp:nvSpPr>
      <dsp:spPr>
        <a:xfrm>
          <a:off x="808644"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9BF7BD-4762-479C-80DC-0399128D6686}">
      <dsp:nvSpPr>
        <dsp:cNvPr id="0" name=""/>
        <dsp:cNvSpPr/>
      </dsp:nvSpPr>
      <dsp:spPr>
        <a:xfrm>
          <a:off x="361745" y="2585555"/>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82C01-9847-43FF-A528-33E66D698712}">
      <dsp:nvSpPr>
        <dsp:cNvPr id="0" name=""/>
        <dsp:cNvSpPr/>
      </dsp:nvSpPr>
      <dsp:spPr>
        <a:xfrm>
          <a:off x="360171" y="2007668"/>
          <a:ext cx="2001605" cy="58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u="sng" kern="1200" dirty="0" smtClean="0"/>
            <a:t>Natural Resources </a:t>
          </a:r>
          <a:endParaRPr lang="en-US" sz="3200" b="1" u="sng" kern="1200" dirty="0"/>
        </a:p>
      </dsp:txBody>
      <dsp:txXfrm>
        <a:off x="360171" y="2007668"/>
        <a:ext cx="2001605" cy="580857"/>
      </dsp:txXfrm>
    </dsp:sp>
    <dsp:sp modelId="{483D69B0-D5F0-4662-B47E-C2ABDE078DEA}">
      <dsp:nvSpPr>
        <dsp:cNvPr id="0" name=""/>
        <dsp:cNvSpPr/>
      </dsp:nvSpPr>
      <dsp:spPr>
        <a:xfrm>
          <a:off x="3063598" y="3566774"/>
          <a:ext cx="451620" cy="451984"/>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2F9328-475E-4060-9922-1CE36224E2F8}">
      <dsp:nvSpPr>
        <dsp:cNvPr id="0" name=""/>
        <dsp:cNvSpPr/>
      </dsp:nvSpPr>
      <dsp:spPr>
        <a:xfrm>
          <a:off x="2774058"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E1B6D-6EE0-41D7-ABF6-1390A6D4FD0E}">
      <dsp:nvSpPr>
        <dsp:cNvPr id="0" name=""/>
        <dsp:cNvSpPr/>
      </dsp:nvSpPr>
      <dsp:spPr>
        <a:xfrm>
          <a:off x="2291752"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AF2715-638F-4D30-B407-EBC22C7645AA}">
      <dsp:nvSpPr>
        <dsp:cNvPr id="0" name=""/>
        <dsp:cNvSpPr/>
      </dsp:nvSpPr>
      <dsp:spPr>
        <a:xfrm>
          <a:off x="1809447"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0EE8F7-578C-48E9-B359-51C7D0BAC4CE}">
      <dsp:nvSpPr>
        <dsp:cNvPr id="0" name=""/>
        <dsp:cNvSpPr/>
      </dsp:nvSpPr>
      <dsp:spPr>
        <a:xfrm>
          <a:off x="1327142"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A4694-187D-4742-9CB1-32F04E13F93A}">
      <dsp:nvSpPr>
        <dsp:cNvPr id="0" name=""/>
        <dsp:cNvSpPr/>
      </dsp:nvSpPr>
      <dsp:spPr>
        <a:xfrm>
          <a:off x="844050"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B4E52-0080-441E-9C94-5CD0D83886D9}">
      <dsp:nvSpPr>
        <dsp:cNvPr id="0" name=""/>
        <dsp:cNvSpPr/>
      </dsp:nvSpPr>
      <dsp:spPr>
        <a:xfrm>
          <a:off x="361745" y="4026929"/>
          <a:ext cx="225810" cy="225806"/>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AB0D2-57E9-4E5C-86CC-D65E592D039A}">
      <dsp:nvSpPr>
        <dsp:cNvPr id="0" name=""/>
        <dsp:cNvSpPr/>
      </dsp:nvSpPr>
      <dsp:spPr>
        <a:xfrm>
          <a:off x="360171" y="3443843"/>
          <a:ext cx="2646777" cy="580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422400">
            <a:lnSpc>
              <a:spcPct val="90000"/>
            </a:lnSpc>
            <a:spcBef>
              <a:spcPct val="0"/>
            </a:spcBef>
            <a:spcAft>
              <a:spcPct val="35000"/>
            </a:spcAft>
          </a:pPr>
          <a:r>
            <a:rPr lang="en-US" sz="3200" b="1" kern="1200" dirty="0" smtClean="0"/>
            <a:t>Funding </a:t>
          </a:r>
          <a:endParaRPr lang="en-US" sz="3200" b="1" kern="1200" dirty="0"/>
        </a:p>
      </dsp:txBody>
      <dsp:txXfrm>
        <a:off x="360171" y="3443843"/>
        <a:ext cx="2646777" cy="580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91C-18BA-414C-A16B-3B6F5E897F45}">
      <dsp:nvSpPr>
        <dsp:cNvPr id="0" name=""/>
        <dsp:cNvSpPr/>
      </dsp:nvSpPr>
      <dsp:spPr>
        <a:xfrm>
          <a:off x="2279105" y="747696"/>
          <a:ext cx="4978161" cy="4978161"/>
        </a:xfrm>
        <a:prstGeom prst="blockArc">
          <a:avLst>
            <a:gd name="adj1" fmla="val 11880000"/>
            <a:gd name="adj2" fmla="val 16200000"/>
            <a:gd name="adj3" fmla="val 4644"/>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14A4FC-664B-410E-86AF-A0B57CD750EB}">
      <dsp:nvSpPr>
        <dsp:cNvPr id="0" name=""/>
        <dsp:cNvSpPr/>
      </dsp:nvSpPr>
      <dsp:spPr>
        <a:xfrm>
          <a:off x="2279105" y="747696"/>
          <a:ext cx="4978161" cy="4978161"/>
        </a:xfrm>
        <a:prstGeom prst="blockArc">
          <a:avLst>
            <a:gd name="adj1" fmla="val 7560000"/>
            <a:gd name="adj2" fmla="val 11880000"/>
            <a:gd name="adj3" fmla="val 4644"/>
          </a:avLst>
        </a:prstGeom>
        <a:solidFill>
          <a:schemeClr val="accent2">
            <a:hueOff val="3511140"/>
            <a:satOff val="-4379"/>
            <a:lumOff val="10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F7983B-462B-4F96-84CE-4BC6416A5CB6}">
      <dsp:nvSpPr>
        <dsp:cNvPr id="0" name=""/>
        <dsp:cNvSpPr/>
      </dsp:nvSpPr>
      <dsp:spPr>
        <a:xfrm>
          <a:off x="2279105" y="747696"/>
          <a:ext cx="4978161" cy="4978161"/>
        </a:xfrm>
        <a:prstGeom prst="blockArc">
          <a:avLst>
            <a:gd name="adj1" fmla="val 3240000"/>
            <a:gd name="adj2" fmla="val 7560000"/>
            <a:gd name="adj3" fmla="val 4644"/>
          </a:avLst>
        </a:prstGeom>
        <a:solidFill>
          <a:schemeClr val="accent2">
            <a:hueOff val="2340760"/>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0A535E-788D-4754-8169-7623B47BAA12}">
      <dsp:nvSpPr>
        <dsp:cNvPr id="0" name=""/>
        <dsp:cNvSpPr/>
      </dsp:nvSpPr>
      <dsp:spPr>
        <a:xfrm>
          <a:off x="2279105" y="747696"/>
          <a:ext cx="4978161" cy="4978161"/>
        </a:xfrm>
        <a:prstGeom prst="blockArc">
          <a:avLst>
            <a:gd name="adj1" fmla="val 20520000"/>
            <a:gd name="adj2" fmla="val 3240000"/>
            <a:gd name="adj3" fmla="val 4644"/>
          </a:avLst>
        </a:prstGeom>
        <a:solidFill>
          <a:schemeClr val="accent2">
            <a:hueOff val="1170380"/>
            <a:satOff val="-1460"/>
            <a:lumOff val="3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1F4F0-D312-4B95-AB52-79190AD34709}">
      <dsp:nvSpPr>
        <dsp:cNvPr id="0" name=""/>
        <dsp:cNvSpPr/>
      </dsp:nvSpPr>
      <dsp:spPr>
        <a:xfrm>
          <a:off x="2279105" y="747696"/>
          <a:ext cx="4978161" cy="4978161"/>
        </a:xfrm>
        <a:prstGeom prst="blockArc">
          <a:avLst>
            <a:gd name="adj1" fmla="val 16200000"/>
            <a:gd name="adj2" fmla="val 20520000"/>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ED4548-9A7E-48E5-833C-352E35EC5D27}">
      <dsp:nvSpPr>
        <dsp:cNvPr id="0" name=""/>
        <dsp:cNvSpPr/>
      </dsp:nvSpPr>
      <dsp:spPr>
        <a:xfrm>
          <a:off x="3621540" y="2090131"/>
          <a:ext cx="2293292" cy="22932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Land Ownership</a:t>
          </a:r>
        </a:p>
        <a:p>
          <a:pPr lvl="0" algn="ctr" defTabSz="1111250">
            <a:lnSpc>
              <a:spcPct val="90000"/>
            </a:lnSpc>
            <a:spcBef>
              <a:spcPct val="0"/>
            </a:spcBef>
            <a:spcAft>
              <a:spcPct val="35000"/>
            </a:spcAft>
          </a:pPr>
          <a:r>
            <a:rPr lang="en-US" sz="2500" kern="1200" dirty="0" smtClean="0"/>
            <a:t>“bundle of rights”</a:t>
          </a:r>
          <a:endParaRPr lang="en-US" sz="2500" kern="1200" dirty="0"/>
        </a:p>
      </dsp:txBody>
      <dsp:txXfrm>
        <a:off x="3957385" y="2425976"/>
        <a:ext cx="1621602" cy="1621602"/>
      </dsp:txXfrm>
    </dsp:sp>
    <dsp:sp modelId="{0B48C28A-75F7-41A6-91F0-55856D405938}">
      <dsp:nvSpPr>
        <dsp:cNvPr id="0" name=""/>
        <dsp:cNvSpPr/>
      </dsp:nvSpPr>
      <dsp:spPr>
        <a:xfrm>
          <a:off x="3965534" y="2835"/>
          <a:ext cx="1605304" cy="160530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Possession</a:t>
          </a:r>
        </a:p>
        <a:p>
          <a:pPr lvl="0" algn="ctr" defTabSz="755650">
            <a:lnSpc>
              <a:spcPct val="90000"/>
            </a:lnSpc>
            <a:spcBef>
              <a:spcPct val="0"/>
            </a:spcBef>
            <a:spcAft>
              <a:spcPct val="35000"/>
            </a:spcAft>
          </a:pPr>
          <a:r>
            <a:rPr lang="en-US" sz="1700" kern="1200" dirty="0" smtClean="0"/>
            <a:t>-legal title 	</a:t>
          </a:r>
          <a:endParaRPr lang="en-US" sz="1700" kern="1200" dirty="0"/>
        </a:p>
      </dsp:txBody>
      <dsp:txXfrm>
        <a:off x="4200625" y="237926"/>
        <a:ext cx="1135122" cy="1135122"/>
      </dsp:txXfrm>
    </dsp:sp>
    <dsp:sp modelId="{2B0DAFC8-F167-4319-8009-A1FF2F3FF05E}">
      <dsp:nvSpPr>
        <dsp:cNvPr id="0" name=""/>
        <dsp:cNvSpPr/>
      </dsp:nvSpPr>
      <dsp:spPr>
        <a:xfrm>
          <a:off x="6277827" y="1682815"/>
          <a:ext cx="1605304" cy="1605304"/>
        </a:xfrm>
        <a:prstGeom prst="ellipse">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DEVELOP &amp; SUBDIVIDE </a:t>
          </a:r>
          <a:endParaRPr lang="en-US" sz="1700" kern="1200" dirty="0"/>
        </a:p>
      </dsp:txBody>
      <dsp:txXfrm>
        <a:off x="6512918" y="1917906"/>
        <a:ext cx="1135122" cy="1135122"/>
      </dsp:txXfrm>
    </dsp:sp>
    <dsp:sp modelId="{7ABBAA52-D177-4A90-B7EE-CAE3A7E64D02}">
      <dsp:nvSpPr>
        <dsp:cNvPr id="0" name=""/>
        <dsp:cNvSpPr/>
      </dsp:nvSpPr>
      <dsp:spPr>
        <a:xfrm>
          <a:off x="5394610" y="4401079"/>
          <a:ext cx="1605304" cy="1605304"/>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Enjoyment</a:t>
          </a:r>
        </a:p>
        <a:p>
          <a:pPr lvl="0" algn="ctr" defTabSz="755650">
            <a:lnSpc>
              <a:spcPct val="90000"/>
            </a:lnSpc>
            <a:spcBef>
              <a:spcPct val="0"/>
            </a:spcBef>
            <a:spcAft>
              <a:spcPct val="35000"/>
            </a:spcAft>
          </a:pPr>
          <a:r>
            <a:rPr lang="en-US" sz="1700" kern="1200" dirty="0" smtClean="0"/>
            <a:t>-use the land in any legal way</a:t>
          </a:r>
          <a:endParaRPr lang="en-US" sz="1700" kern="1200" dirty="0"/>
        </a:p>
      </dsp:txBody>
      <dsp:txXfrm>
        <a:off x="5629701" y="4636170"/>
        <a:ext cx="1135122" cy="1135122"/>
      </dsp:txXfrm>
    </dsp:sp>
    <dsp:sp modelId="{B72A464D-E03A-4EFA-8876-A68FCEEAD25D}">
      <dsp:nvSpPr>
        <dsp:cNvPr id="0" name=""/>
        <dsp:cNvSpPr/>
      </dsp:nvSpPr>
      <dsp:spPr>
        <a:xfrm>
          <a:off x="2536457" y="4401079"/>
          <a:ext cx="1605304" cy="1605304"/>
        </a:xfrm>
        <a:prstGeom prst="ellipse">
          <a:avLst/>
        </a:prstGeom>
        <a:solidFill>
          <a:schemeClr val="accent2">
            <a:hueOff val="3511140"/>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Exclusion</a:t>
          </a:r>
        </a:p>
        <a:p>
          <a:pPr lvl="0" algn="ctr" defTabSz="755650">
            <a:lnSpc>
              <a:spcPct val="90000"/>
            </a:lnSpc>
            <a:spcBef>
              <a:spcPct val="0"/>
            </a:spcBef>
            <a:spcAft>
              <a:spcPct val="35000"/>
            </a:spcAft>
          </a:pPr>
          <a:r>
            <a:rPr lang="en-US" sz="1700" kern="1200" dirty="0" smtClean="0"/>
            <a:t>-control access</a:t>
          </a:r>
          <a:endParaRPr lang="en-US" sz="1700" kern="1200" dirty="0"/>
        </a:p>
      </dsp:txBody>
      <dsp:txXfrm>
        <a:off x="2771548" y="4636170"/>
        <a:ext cx="1135122" cy="1135122"/>
      </dsp:txXfrm>
    </dsp:sp>
    <dsp:sp modelId="{283F1A6D-D26F-4F8F-BCE5-F9E37B638CD2}">
      <dsp:nvSpPr>
        <dsp:cNvPr id="0" name=""/>
        <dsp:cNvSpPr/>
      </dsp:nvSpPr>
      <dsp:spPr>
        <a:xfrm>
          <a:off x="1653240" y="1682815"/>
          <a:ext cx="1605304" cy="1605304"/>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Disposition</a:t>
          </a:r>
          <a:r>
            <a:rPr lang="en-US" sz="1700" kern="1200" dirty="0" smtClean="0"/>
            <a:t>:</a:t>
          </a:r>
        </a:p>
        <a:p>
          <a:pPr lvl="0" algn="ctr" defTabSz="755650">
            <a:lnSpc>
              <a:spcPct val="90000"/>
            </a:lnSpc>
            <a:spcBef>
              <a:spcPct val="0"/>
            </a:spcBef>
            <a:spcAft>
              <a:spcPct val="35000"/>
            </a:spcAft>
          </a:pPr>
          <a:r>
            <a:rPr lang="en-US" sz="1700" kern="1200" dirty="0" smtClean="0"/>
            <a:t>-Sell</a:t>
          </a:r>
        </a:p>
        <a:p>
          <a:pPr lvl="0" algn="ctr" defTabSz="755650">
            <a:lnSpc>
              <a:spcPct val="90000"/>
            </a:lnSpc>
            <a:spcBef>
              <a:spcPct val="0"/>
            </a:spcBef>
            <a:spcAft>
              <a:spcPct val="35000"/>
            </a:spcAft>
          </a:pPr>
          <a:r>
            <a:rPr lang="en-US" sz="1700" kern="1200" dirty="0" smtClean="0"/>
            <a:t>-Lease</a:t>
          </a:r>
          <a:endParaRPr lang="en-US" sz="1700" kern="1200" dirty="0"/>
        </a:p>
      </dsp:txBody>
      <dsp:txXfrm>
        <a:off x="1888331" y="1917906"/>
        <a:ext cx="1135122" cy="1135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91C-18BA-414C-A16B-3B6F5E897F45}">
      <dsp:nvSpPr>
        <dsp:cNvPr id="0" name=""/>
        <dsp:cNvSpPr/>
      </dsp:nvSpPr>
      <dsp:spPr>
        <a:xfrm>
          <a:off x="2433873" y="729881"/>
          <a:ext cx="4656863" cy="4656863"/>
        </a:xfrm>
        <a:prstGeom prst="blockArc">
          <a:avLst>
            <a:gd name="adj1" fmla="val 10800000"/>
            <a:gd name="adj2" fmla="val 16200000"/>
            <a:gd name="adj3" fmla="val 4636"/>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14A4FC-664B-410E-86AF-A0B57CD750EB}">
      <dsp:nvSpPr>
        <dsp:cNvPr id="0" name=""/>
        <dsp:cNvSpPr/>
      </dsp:nvSpPr>
      <dsp:spPr>
        <a:xfrm>
          <a:off x="2433873" y="729881"/>
          <a:ext cx="4656863" cy="4656863"/>
        </a:xfrm>
        <a:prstGeom prst="blockArc">
          <a:avLst>
            <a:gd name="adj1" fmla="val 5400000"/>
            <a:gd name="adj2" fmla="val 10800000"/>
            <a:gd name="adj3" fmla="val 4636"/>
          </a:avLst>
        </a:prstGeom>
        <a:solidFill>
          <a:schemeClr val="accent2">
            <a:hueOff val="3121013"/>
            <a:satOff val="-3893"/>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F7983B-462B-4F96-84CE-4BC6416A5CB6}">
      <dsp:nvSpPr>
        <dsp:cNvPr id="0" name=""/>
        <dsp:cNvSpPr/>
      </dsp:nvSpPr>
      <dsp:spPr>
        <a:xfrm>
          <a:off x="2433873" y="729881"/>
          <a:ext cx="4656863" cy="4656863"/>
        </a:xfrm>
        <a:prstGeom prst="blockArc">
          <a:avLst>
            <a:gd name="adj1" fmla="val 0"/>
            <a:gd name="adj2" fmla="val 5400000"/>
            <a:gd name="adj3" fmla="val 4636"/>
          </a:avLst>
        </a:prstGeom>
        <a:solidFill>
          <a:schemeClr val="accent2">
            <a:hueOff val="1560507"/>
            <a:satOff val="-1946"/>
            <a:lumOff val="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1F4F0-D312-4B95-AB52-79190AD34709}">
      <dsp:nvSpPr>
        <dsp:cNvPr id="0" name=""/>
        <dsp:cNvSpPr/>
      </dsp:nvSpPr>
      <dsp:spPr>
        <a:xfrm>
          <a:off x="2433873" y="729881"/>
          <a:ext cx="4656863" cy="4656863"/>
        </a:xfrm>
        <a:prstGeom prst="blockArc">
          <a:avLst>
            <a:gd name="adj1" fmla="val 16200000"/>
            <a:gd name="adj2" fmla="val 0"/>
            <a:gd name="adj3" fmla="val 463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ED4548-9A7E-48E5-833C-352E35EC5D27}">
      <dsp:nvSpPr>
        <dsp:cNvPr id="0" name=""/>
        <dsp:cNvSpPr/>
      </dsp:nvSpPr>
      <dsp:spPr>
        <a:xfrm>
          <a:off x="3691325" y="1987334"/>
          <a:ext cx="2141958" cy="21419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Land Ownership</a:t>
          </a:r>
        </a:p>
        <a:p>
          <a:pPr lvl="0" algn="ctr" defTabSz="1022350">
            <a:lnSpc>
              <a:spcPct val="90000"/>
            </a:lnSpc>
            <a:spcBef>
              <a:spcPct val="0"/>
            </a:spcBef>
            <a:spcAft>
              <a:spcPct val="35000"/>
            </a:spcAft>
          </a:pPr>
          <a:r>
            <a:rPr lang="en-US" sz="2300" kern="1200" dirty="0" smtClean="0"/>
            <a:t>“bundle of rights”</a:t>
          </a:r>
          <a:endParaRPr lang="en-US" sz="2300" kern="1200" dirty="0"/>
        </a:p>
      </dsp:txBody>
      <dsp:txXfrm>
        <a:off x="4005007" y="2301016"/>
        <a:ext cx="1514594" cy="1514594"/>
      </dsp:txXfrm>
    </dsp:sp>
    <dsp:sp modelId="{0B48C28A-75F7-41A6-91F0-55856D405938}">
      <dsp:nvSpPr>
        <dsp:cNvPr id="0" name=""/>
        <dsp:cNvSpPr/>
      </dsp:nvSpPr>
      <dsp:spPr>
        <a:xfrm>
          <a:off x="4012619" y="34173"/>
          <a:ext cx="1499371" cy="149937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Possession</a:t>
          </a:r>
        </a:p>
        <a:p>
          <a:pPr lvl="0" algn="ctr" defTabSz="577850">
            <a:lnSpc>
              <a:spcPct val="90000"/>
            </a:lnSpc>
            <a:spcBef>
              <a:spcPct val="0"/>
            </a:spcBef>
            <a:spcAft>
              <a:spcPct val="35000"/>
            </a:spcAft>
          </a:pPr>
          <a:r>
            <a:rPr lang="en-US" sz="1300" kern="1200" dirty="0" smtClean="0"/>
            <a:t>-legal title 	</a:t>
          </a:r>
          <a:endParaRPr lang="en-US" sz="1300" kern="1200" dirty="0"/>
        </a:p>
      </dsp:txBody>
      <dsp:txXfrm>
        <a:off x="4232197" y="253751"/>
        <a:ext cx="1060215" cy="1060215"/>
      </dsp:txXfrm>
    </dsp:sp>
    <dsp:sp modelId="{7ABBAA52-D177-4A90-B7EE-CAE3A7E64D02}">
      <dsp:nvSpPr>
        <dsp:cNvPr id="0" name=""/>
        <dsp:cNvSpPr/>
      </dsp:nvSpPr>
      <dsp:spPr>
        <a:xfrm>
          <a:off x="6275311" y="2361863"/>
          <a:ext cx="1522896" cy="1392900"/>
        </a:xfrm>
        <a:prstGeom prst="ellipse">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Use Enjoyment</a:t>
          </a:r>
        </a:p>
        <a:p>
          <a:pPr lvl="0" algn="ctr" defTabSz="577850">
            <a:lnSpc>
              <a:spcPct val="90000"/>
            </a:lnSpc>
            <a:spcBef>
              <a:spcPct val="0"/>
            </a:spcBef>
            <a:spcAft>
              <a:spcPct val="35000"/>
            </a:spcAft>
          </a:pPr>
          <a:r>
            <a:rPr lang="en-US" sz="1300" kern="1200" dirty="0" smtClean="0"/>
            <a:t>-use the land in any legal way</a:t>
          </a:r>
          <a:endParaRPr lang="en-US" sz="1300" kern="1200" dirty="0"/>
        </a:p>
      </dsp:txBody>
      <dsp:txXfrm>
        <a:off x="6498334" y="2565848"/>
        <a:ext cx="1076850" cy="984930"/>
      </dsp:txXfrm>
    </dsp:sp>
    <dsp:sp modelId="{B72A464D-E03A-4EFA-8876-A68FCEEAD25D}">
      <dsp:nvSpPr>
        <dsp:cNvPr id="0" name=""/>
        <dsp:cNvSpPr/>
      </dsp:nvSpPr>
      <dsp:spPr>
        <a:xfrm>
          <a:off x="4000107" y="4647862"/>
          <a:ext cx="1524395" cy="1369810"/>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smtClean="0"/>
            <a:t>Exclusion</a:t>
          </a:r>
        </a:p>
        <a:p>
          <a:pPr lvl="0" algn="ctr" defTabSz="577850">
            <a:lnSpc>
              <a:spcPct val="90000"/>
            </a:lnSpc>
            <a:spcBef>
              <a:spcPct val="0"/>
            </a:spcBef>
            <a:spcAft>
              <a:spcPct val="35000"/>
            </a:spcAft>
          </a:pPr>
          <a:r>
            <a:rPr lang="en-US" sz="1300" kern="1200" dirty="0" smtClean="0"/>
            <a:t>-control access</a:t>
          </a:r>
          <a:endParaRPr lang="en-US" sz="1300" kern="1200" dirty="0"/>
        </a:p>
      </dsp:txBody>
      <dsp:txXfrm>
        <a:off x="4223349" y="4848466"/>
        <a:ext cx="1077911" cy="968602"/>
      </dsp:txXfrm>
    </dsp:sp>
    <dsp:sp modelId="{283F1A6D-D26F-4F8F-BCE5-F9E37B638CD2}">
      <dsp:nvSpPr>
        <dsp:cNvPr id="0" name=""/>
        <dsp:cNvSpPr/>
      </dsp:nvSpPr>
      <dsp:spPr>
        <a:xfrm>
          <a:off x="1738165" y="2308628"/>
          <a:ext cx="1499371" cy="1499371"/>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smtClean="0"/>
            <a:t>Disposition</a:t>
          </a:r>
          <a:r>
            <a:rPr lang="en-US" sz="1300" kern="1200" dirty="0" smtClean="0"/>
            <a:t>:</a:t>
          </a:r>
        </a:p>
        <a:p>
          <a:pPr lvl="0" algn="ctr" defTabSz="577850">
            <a:lnSpc>
              <a:spcPct val="90000"/>
            </a:lnSpc>
            <a:spcBef>
              <a:spcPct val="0"/>
            </a:spcBef>
            <a:spcAft>
              <a:spcPct val="35000"/>
            </a:spcAft>
          </a:pPr>
          <a:r>
            <a:rPr lang="en-US" sz="1300" kern="1200" dirty="0" smtClean="0"/>
            <a:t>-Sell</a:t>
          </a:r>
        </a:p>
        <a:p>
          <a:pPr lvl="0" algn="ctr" defTabSz="577850">
            <a:lnSpc>
              <a:spcPct val="90000"/>
            </a:lnSpc>
            <a:spcBef>
              <a:spcPct val="0"/>
            </a:spcBef>
            <a:spcAft>
              <a:spcPct val="35000"/>
            </a:spcAft>
          </a:pPr>
          <a:r>
            <a:rPr lang="en-US" sz="1300" kern="1200" dirty="0" smtClean="0"/>
            <a:t>-Lease</a:t>
          </a:r>
          <a:endParaRPr lang="en-US" sz="1300" kern="1200" dirty="0"/>
        </a:p>
      </dsp:txBody>
      <dsp:txXfrm>
        <a:off x="1957743" y="2528206"/>
        <a:ext cx="1060215" cy="1060215"/>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70B5DB-3B20-4722-B613-1E389F99B5C2}" type="datetimeFigureOut">
              <a:rPr lang="en-US" smtClean="0"/>
              <a:t>2/1/17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3CADC-F634-4E2F-BC46-194D454FC50C}" type="slidenum">
              <a:rPr lang="en-US" smtClean="0"/>
              <a:t>‹#›</a:t>
            </a:fld>
            <a:endParaRPr lang="en-US" dirty="0"/>
          </a:p>
        </p:txBody>
      </p:sp>
    </p:spTree>
    <p:extLst>
      <p:ext uri="{BB962C8B-B14F-4D97-AF65-F5344CB8AC3E}">
        <p14:creationId xmlns:p14="http://schemas.microsoft.com/office/powerpoint/2010/main" val="83249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a:t>
            </a:r>
            <a:r>
              <a:rPr lang="en-US" baseline="0" dirty="0" smtClean="0"/>
              <a:t> introduce you to conservation easements. Give you some tools to read/interpret these documents</a:t>
            </a:r>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3</a:t>
            </a:fld>
            <a:endParaRPr lang="en-US" dirty="0"/>
          </a:p>
        </p:txBody>
      </p:sp>
    </p:spTree>
    <p:extLst>
      <p:ext uri="{BB962C8B-B14F-4D97-AF65-F5344CB8AC3E}">
        <p14:creationId xmlns:p14="http://schemas.microsoft.com/office/powerpoint/2010/main" val="74009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12</a:t>
            </a:fld>
            <a:endParaRPr lang="en-US" dirty="0"/>
          </a:p>
        </p:txBody>
      </p:sp>
    </p:spTree>
    <p:extLst>
      <p:ext uri="{BB962C8B-B14F-4D97-AF65-F5344CB8AC3E}">
        <p14:creationId xmlns:p14="http://schemas.microsoft.com/office/powerpoint/2010/main" val="482762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13</a:t>
            </a:fld>
            <a:endParaRPr lang="en-US" dirty="0"/>
          </a:p>
        </p:txBody>
      </p:sp>
    </p:spTree>
    <p:extLst>
      <p:ext uri="{BB962C8B-B14F-4D97-AF65-F5344CB8AC3E}">
        <p14:creationId xmlns:p14="http://schemas.microsoft.com/office/powerpoint/2010/main" val="150168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14</a:t>
            </a:fld>
            <a:endParaRPr lang="en-US" dirty="0"/>
          </a:p>
        </p:txBody>
      </p:sp>
    </p:spTree>
    <p:extLst>
      <p:ext uri="{BB962C8B-B14F-4D97-AF65-F5344CB8AC3E}">
        <p14:creationId xmlns:p14="http://schemas.microsoft.com/office/powerpoint/2010/main" val="101625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bit about my background</a:t>
            </a:r>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15</a:t>
            </a:fld>
            <a:endParaRPr lang="en-US" dirty="0"/>
          </a:p>
        </p:txBody>
      </p:sp>
    </p:spTree>
    <p:extLst>
      <p:ext uri="{BB962C8B-B14F-4D97-AF65-F5344CB8AC3E}">
        <p14:creationId xmlns:p14="http://schemas.microsoft.com/office/powerpoint/2010/main" val="92403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272939DB-B128-4177-B386-A3ECE8EE75E8}" type="slidenum">
              <a:rPr lang="en-US" altLang="en-US">
                <a:latin typeface="Arial" charset="0"/>
                <a:ea typeface="ＭＳ Ｐゴシック" pitchFamily="34" charset="-128"/>
              </a:rPr>
              <a:pPr>
                <a:spcBef>
                  <a:spcPct val="0"/>
                </a:spcBef>
              </a:pPr>
              <a:t>4</a:t>
            </a:fld>
            <a:endParaRPr lang="en-US" altLang="en-US" dirty="0">
              <a:latin typeface="Arial" charset="0"/>
              <a:ea typeface="ＭＳ Ｐゴシック" pitchFamily="34" charset="-128"/>
            </a:endParaRPr>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95746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opportunity to use a CR comes about when the landowners goals are compatible with the resources on their land, and there’s a funding strategy that makes sense</a:t>
            </a:r>
          </a:p>
          <a:p>
            <a:r>
              <a:rPr lang="en-US" dirty="0" smtClean="0"/>
              <a:t>CRs</a:t>
            </a:r>
            <a:r>
              <a:rPr lang="en-US" baseline="0" dirty="0" smtClean="0"/>
              <a:t>, like land, can also be sold or donated. </a:t>
            </a:r>
            <a:r>
              <a:rPr lang="en-US" dirty="0" smtClean="0"/>
              <a:t>A</a:t>
            </a:r>
            <a:r>
              <a:rPr lang="en-US" baseline="0" dirty="0" smtClean="0"/>
              <a:t> big question people usually have is about how these CRs are valued. The quick answer is that the land trust doesn’t’ come up with that figure. We always work with a qualified, independent appraiser who figures that out. </a:t>
            </a:r>
          </a:p>
          <a:p>
            <a:r>
              <a:rPr lang="en-US" dirty="0" smtClean="0"/>
              <a:t>The appraiser figures</a:t>
            </a:r>
            <a:r>
              <a:rPr lang="en-US" baseline="0" dirty="0" smtClean="0"/>
              <a:t> out the value of the land with its full dev potential, and then figures out the value if that dev poten was removed. The difference between those two numbers is the price tag of the CR.</a:t>
            </a:r>
          </a:p>
        </p:txBody>
      </p:sp>
      <p:sp>
        <p:nvSpPr>
          <p:cNvPr id="4" name="Slide Number Placeholder 3"/>
          <p:cNvSpPr>
            <a:spLocks noGrp="1"/>
          </p:cNvSpPr>
          <p:nvPr>
            <p:ph type="sldNum" sz="quarter" idx="10"/>
          </p:nvPr>
        </p:nvSpPr>
        <p:spPr/>
        <p:txBody>
          <a:bodyPr/>
          <a:lstStyle/>
          <a:p>
            <a:fld id="{23035D20-01B8-4EC5-9A01-77522F3805BC}" type="slidenum">
              <a:rPr lang="en-US" smtClean="0"/>
              <a:t>5</a:t>
            </a:fld>
            <a:endParaRPr lang="en-US" dirty="0"/>
          </a:p>
        </p:txBody>
      </p:sp>
    </p:spTree>
    <p:extLst>
      <p:ext uri="{BB962C8B-B14F-4D97-AF65-F5344CB8AC3E}">
        <p14:creationId xmlns:p14="http://schemas.microsoft.com/office/powerpoint/2010/main" val="170292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82BB7F5-CB77-43F6-ACD8-9FCEB83FCD1B}" type="slidenum">
              <a:rPr lang="en-US" altLang="en-US">
                <a:latin typeface="Arial" charset="0"/>
              </a:rPr>
              <a:pPr>
                <a:spcBef>
                  <a:spcPct val="0"/>
                </a:spcBef>
              </a:pPr>
              <a:t>6</a:t>
            </a:fld>
            <a:endParaRPr lang="en-US" altLang="en-US" dirty="0">
              <a:latin typeface="Arial" charset="0"/>
            </a:endParaRPr>
          </a:p>
        </p:txBody>
      </p:sp>
    </p:spTree>
    <p:extLst>
      <p:ext uri="{BB962C8B-B14F-4D97-AF65-F5344CB8AC3E}">
        <p14:creationId xmlns:p14="http://schemas.microsoft.com/office/powerpoint/2010/main" val="77786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5B2EEB53-9EE0-4BE8-B624-81FBA78774E2}" type="slidenum">
              <a:rPr lang="en-US" altLang="en-US">
                <a:latin typeface="Arial" charset="0"/>
                <a:ea typeface="ＭＳ Ｐゴシック" pitchFamily="34" charset="-128"/>
              </a:rPr>
              <a:pPr>
                <a:spcBef>
                  <a:spcPct val="0"/>
                </a:spcBef>
              </a:pPr>
              <a:t>7</a:t>
            </a:fld>
            <a:endParaRPr lang="en-US" altLang="en-US" dirty="0">
              <a:latin typeface="Arial" charset="0"/>
              <a:ea typeface="ＭＳ Ｐゴシック" pitchFamily="34" charset="-128"/>
            </a:endParaRPr>
          </a:p>
        </p:txBody>
      </p:sp>
      <p:sp>
        <p:nvSpPr>
          <p:cNvPr id="122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180942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30376619-EE81-4A27-8CAD-02EC3DF883FA}" type="slidenum">
              <a:rPr lang="en-US" altLang="en-US">
                <a:latin typeface="Arial" charset="0"/>
                <a:ea typeface="ＭＳ Ｐゴシック" pitchFamily="34" charset="-128"/>
              </a:rPr>
              <a:pPr>
                <a:spcBef>
                  <a:spcPct val="0"/>
                </a:spcBef>
              </a:pPr>
              <a:t>8</a:t>
            </a:fld>
            <a:endParaRPr lang="en-US" altLang="en-US" dirty="0">
              <a:latin typeface="Arial" charset="0"/>
              <a:ea typeface="ＭＳ Ｐゴシック" pitchFamily="34" charset="-128"/>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45425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itchFamily="34" charset="0"/>
              </a:defRPr>
            </a:lvl1pPr>
            <a:lvl2pPr marL="742950" indent="-285750" defTabSz="931863">
              <a:spcBef>
                <a:spcPct val="30000"/>
              </a:spcBef>
              <a:defRPr sz="1200">
                <a:solidFill>
                  <a:schemeClr val="tx1"/>
                </a:solidFill>
                <a:latin typeface="Calibri" pitchFamily="34" charset="0"/>
              </a:defRPr>
            </a:lvl2pPr>
            <a:lvl3pPr marL="1143000" indent="-228600" defTabSz="931863">
              <a:spcBef>
                <a:spcPct val="30000"/>
              </a:spcBef>
              <a:defRPr sz="1200">
                <a:solidFill>
                  <a:schemeClr val="tx1"/>
                </a:solidFill>
                <a:latin typeface="Calibri" pitchFamily="34" charset="0"/>
              </a:defRPr>
            </a:lvl3pPr>
            <a:lvl4pPr marL="1600200" indent="-228600" defTabSz="931863">
              <a:spcBef>
                <a:spcPct val="30000"/>
              </a:spcBef>
              <a:defRPr sz="1200">
                <a:solidFill>
                  <a:schemeClr val="tx1"/>
                </a:solidFill>
                <a:latin typeface="Calibri" pitchFamily="34" charset="0"/>
              </a:defRPr>
            </a:lvl4pPr>
            <a:lvl5pPr marL="2057400" indent="-228600" defTabSz="931863">
              <a:spcBef>
                <a:spcPct val="30000"/>
              </a:spcBef>
              <a:defRPr sz="1200">
                <a:solidFill>
                  <a:schemeClr val="tx1"/>
                </a:solidFill>
                <a:latin typeface="Calibri" pitchFamily="34" charset="0"/>
              </a:defRPr>
            </a:lvl5pPr>
            <a:lvl6pPr marL="2514600" indent="-228600" defTabSz="931863" eaLnBrk="0" fontAlgn="base" hangingPunct="0">
              <a:spcBef>
                <a:spcPct val="30000"/>
              </a:spcBef>
              <a:spcAft>
                <a:spcPct val="0"/>
              </a:spcAft>
              <a:defRPr sz="1200">
                <a:solidFill>
                  <a:schemeClr val="tx1"/>
                </a:solidFill>
                <a:latin typeface="Calibri" pitchFamily="34" charset="0"/>
              </a:defRPr>
            </a:lvl6pPr>
            <a:lvl7pPr marL="2971800" indent="-228600" defTabSz="931863" eaLnBrk="0" fontAlgn="base" hangingPunct="0">
              <a:spcBef>
                <a:spcPct val="30000"/>
              </a:spcBef>
              <a:spcAft>
                <a:spcPct val="0"/>
              </a:spcAft>
              <a:defRPr sz="1200">
                <a:solidFill>
                  <a:schemeClr val="tx1"/>
                </a:solidFill>
                <a:latin typeface="Calibri" pitchFamily="34" charset="0"/>
              </a:defRPr>
            </a:lvl7pPr>
            <a:lvl8pPr marL="3429000" indent="-228600" defTabSz="931863" eaLnBrk="0" fontAlgn="base" hangingPunct="0">
              <a:spcBef>
                <a:spcPct val="30000"/>
              </a:spcBef>
              <a:spcAft>
                <a:spcPct val="0"/>
              </a:spcAft>
              <a:defRPr sz="1200">
                <a:solidFill>
                  <a:schemeClr val="tx1"/>
                </a:solidFill>
                <a:latin typeface="Calibri" pitchFamily="34" charset="0"/>
              </a:defRPr>
            </a:lvl8pPr>
            <a:lvl9pPr marL="3886200" indent="-228600" defTabSz="931863" eaLnBrk="0" fontAlgn="base" hangingPunct="0">
              <a:spcBef>
                <a:spcPct val="30000"/>
              </a:spcBef>
              <a:spcAft>
                <a:spcPct val="0"/>
              </a:spcAft>
              <a:defRPr sz="1200">
                <a:solidFill>
                  <a:schemeClr val="tx1"/>
                </a:solidFill>
                <a:latin typeface="Calibri" pitchFamily="34" charset="0"/>
              </a:defRPr>
            </a:lvl9pPr>
          </a:lstStyle>
          <a:p>
            <a:pPr>
              <a:spcBef>
                <a:spcPct val="0"/>
              </a:spcBef>
            </a:pPr>
            <a:fld id="{30376619-EE81-4A27-8CAD-02EC3DF883FA}" type="slidenum">
              <a:rPr lang="en-US" altLang="en-US">
                <a:latin typeface="Arial" charset="0"/>
                <a:ea typeface="ＭＳ Ｐゴシック" pitchFamily="34" charset="-128"/>
              </a:rPr>
              <a:pPr>
                <a:spcBef>
                  <a:spcPct val="0"/>
                </a:spcBef>
              </a:pPr>
              <a:t>9</a:t>
            </a:fld>
            <a:endParaRPr lang="en-US" altLang="en-US" dirty="0">
              <a:latin typeface="Arial" charset="0"/>
              <a:ea typeface="ＭＳ Ｐゴシック" pitchFamily="34" charset="-128"/>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latin typeface="Arial" charset="0"/>
              <a:cs typeface="Arial" charset="0"/>
            </a:endParaRPr>
          </a:p>
        </p:txBody>
      </p:sp>
    </p:spTree>
    <p:extLst>
      <p:ext uri="{BB962C8B-B14F-4D97-AF65-F5344CB8AC3E}">
        <p14:creationId xmlns:p14="http://schemas.microsoft.com/office/powerpoint/2010/main" val="72501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10</a:t>
            </a:fld>
            <a:endParaRPr lang="en-US" dirty="0"/>
          </a:p>
        </p:txBody>
      </p:sp>
    </p:spTree>
    <p:extLst>
      <p:ext uri="{BB962C8B-B14F-4D97-AF65-F5344CB8AC3E}">
        <p14:creationId xmlns:p14="http://schemas.microsoft.com/office/powerpoint/2010/main" val="194848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73CADC-F634-4E2F-BC46-194D454FC50C}" type="slidenum">
              <a:rPr lang="en-US" smtClean="0"/>
              <a:t>11</a:t>
            </a:fld>
            <a:endParaRPr lang="en-US" dirty="0"/>
          </a:p>
        </p:txBody>
      </p:sp>
    </p:spTree>
    <p:extLst>
      <p:ext uri="{BB962C8B-B14F-4D97-AF65-F5344CB8AC3E}">
        <p14:creationId xmlns:p14="http://schemas.microsoft.com/office/powerpoint/2010/main" val="42929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66478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283238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258243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dt" sz="half" idx="10"/>
          </p:nvPr>
        </p:nvSpPr>
        <p:spPr>
          <a:ln/>
        </p:spPr>
        <p:txBody>
          <a:bodyPr/>
          <a:lstStyle>
            <a:lvl1pPr>
              <a:defRPr/>
            </a:lvl1pPr>
          </a:lstStyle>
          <a:p>
            <a:pPr>
              <a:defRPr/>
            </a:pPr>
            <a:endParaRPr lang="en-US" dirty="0"/>
          </a:p>
        </p:txBody>
      </p:sp>
      <p:sp>
        <p:nvSpPr>
          <p:cNvPr id="6" name="Rectangle 24"/>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25"/>
          <p:cNvSpPr>
            <a:spLocks noGrp="1" noChangeArrowheads="1"/>
          </p:cNvSpPr>
          <p:nvPr>
            <p:ph type="sldNum" sz="quarter" idx="12"/>
          </p:nvPr>
        </p:nvSpPr>
        <p:spPr>
          <a:ln/>
        </p:spPr>
        <p:txBody>
          <a:bodyPr/>
          <a:lstStyle>
            <a:lvl1pPr>
              <a:defRPr/>
            </a:lvl1pPr>
          </a:lstStyle>
          <a:p>
            <a:fld id="{081AB117-7409-4B21-B587-C0D9487FD174}" type="slidenum">
              <a:rPr lang="en-US" altLang="en-US"/>
              <a:pPr/>
              <a:t>‹#›</a:t>
            </a:fld>
            <a:endParaRPr lang="en-US" altLang="en-US" dirty="0"/>
          </a:p>
        </p:txBody>
      </p:sp>
    </p:spTree>
    <p:extLst>
      <p:ext uri="{BB962C8B-B14F-4D97-AF65-F5344CB8AC3E}">
        <p14:creationId xmlns:p14="http://schemas.microsoft.com/office/powerpoint/2010/main" val="298912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3712856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BF104-6A20-46FD-97D2-5B6BD7E4FB27}" type="datetimeFigureOut">
              <a:rPr lang="en-US" smtClean="0"/>
              <a:t>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31392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344581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BF104-6A20-46FD-97D2-5B6BD7E4FB27}" type="datetimeFigureOut">
              <a:rPr lang="en-US" smtClean="0"/>
              <a:t>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297245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BF104-6A20-46FD-97D2-5B6BD7E4FB27}" type="datetimeFigureOut">
              <a:rPr lang="en-US" smtClean="0"/>
              <a:t>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3940393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BF104-6A20-46FD-97D2-5B6BD7E4FB27}" type="datetimeFigureOut">
              <a:rPr lang="en-US" smtClean="0"/>
              <a:t>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276353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127151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BF104-6A20-46FD-97D2-5B6BD7E4FB27}" type="datetimeFigureOut">
              <a:rPr lang="en-US" smtClean="0"/>
              <a:t>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7D0C9-AC80-4D8C-B547-08E0895B7F5D}" type="slidenum">
              <a:rPr lang="en-US" smtClean="0"/>
              <a:t>‹#›</a:t>
            </a:fld>
            <a:endParaRPr lang="en-US" dirty="0"/>
          </a:p>
        </p:txBody>
      </p:sp>
    </p:spTree>
    <p:extLst>
      <p:ext uri="{BB962C8B-B14F-4D97-AF65-F5344CB8AC3E}">
        <p14:creationId xmlns:p14="http://schemas.microsoft.com/office/powerpoint/2010/main" val="512206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BF104-6A20-46FD-97D2-5B6BD7E4FB27}" type="datetimeFigureOut">
              <a:rPr lang="en-US" smtClean="0"/>
              <a:t>2/1/17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7D0C9-AC80-4D8C-B547-08E0895B7F5D}" type="slidenum">
              <a:rPr lang="en-US" smtClean="0"/>
              <a:t>‹#›</a:t>
            </a:fld>
            <a:endParaRPr lang="en-US" dirty="0"/>
          </a:p>
        </p:txBody>
      </p:sp>
    </p:spTree>
    <p:extLst>
      <p:ext uri="{BB962C8B-B14F-4D97-AF65-F5344CB8AC3E}">
        <p14:creationId xmlns:p14="http://schemas.microsoft.com/office/powerpoint/2010/main" val="581361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1.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14.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Conservation\_Conservation Projects\_Phase 3\Zimmerman-Solinas_Roy\_Photos\JIMS\G001389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58186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74613"/>
            <a:ext cx="8839200" cy="1257300"/>
          </a:xfrm>
        </p:spPr>
        <p:txBody>
          <a:bodyPr>
            <a:noAutofit/>
          </a:bodyPr>
          <a:lstStyle/>
          <a:p>
            <a:pPr algn="ctr"/>
            <a:r>
              <a:rPr lang="en-US" sz="4000" dirty="0" smtClean="0"/>
              <a:t>BASIC COMPONENTS OF CONSERVATION EASEMENTS</a:t>
            </a:r>
            <a:endParaRPr lang="en-US" sz="4000" dirty="0"/>
          </a:p>
        </p:txBody>
      </p:sp>
      <p:sp>
        <p:nvSpPr>
          <p:cNvPr id="4" name="Text Placeholder 3"/>
          <p:cNvSpPr>
            <a:spLocks noGrp="1"/>
          </p:cNvSpPr>
          <p:nvPr>
            <p:ph type="body" sz="half" idx="2"/>
          </p:nvPr>
        </p:nvSpPr>
        <p:spPr>
          <a:xfrm>
            <a:off x="48929" y="1600200"/>
            <a:ext cx="2389472" cy="4691063"/>
          </a:xfrm>
          <a:solidFill>
            <a:schemeClr val="bg1">
              <a:lumMod val="85000"/>
            </a:schemeClr>
          </a:solidFill>
        </p:spPr>
        <p:txBody>
          <a:bodyPr>
            <a:normAutofit/>
          </a:bodyPr>
          <a:lstStyle/>
          <a:p>
            <a:pPr marL="457200" indent="-457200">
              <a:lnSpc>
                <a:spcPct val="110000"/>
              </a:lnSpc>
              <a:buAutoNum type="arabicPeriod"/>
            </a:pPr>
            <a:r>
              <a:rPr lang="en-US" sz="2000" b="1" u="sng" dirty="0" smtClean="0"/>
              <a:t>GRANT OF CONSERVATION EASEMENT </a:t>
            </a:r>
          </a:p>
          <a:p>
            <a:pPr marL="342900" indent="-342900">
              <a:lnSpc>
                <a:spcPct val="250000"/>
              </a:lnSpc>
              <a:buAutoNum type="arabicPeriod"/>
            </a:pPr>
            <a:r>
              <a:rPr lang="en-US" sz="1800" dirty="0" smtClean="0"/>
              <a:t>PURPOSES</a:t>
            </a:r>
          </a:p>
          <a:p>
            <a:pPr marL="342900" indent="-342900">
              <a:lnSpc>
                <a:spcPct val="250000"/>
              </a:lnSpc>
              <a:buAutoNum type="arabicPeriod"/>
            </a:pPr>
            <a:r>
              <a:rPr lang="en-US" sz="1800" dirty="0" smtClean="0"/>
              <a:t>PROHIBTED ACTS</a:t>
            </a:r>
          </a:p>
          <a:p>
            <a:pPr marL="342900" indent="-342900">
              <a:lnSpc>
                <a:spcPct val="250000"/>
              </a:lnSpc>
              <a:buAutoNum type="arabicPeriod"/>
            </a:pPr>
            <a:r>
              <a:rPr lang="en-US" sz="1800" dirty="0" smtClean="0"/>
              <a:t>RESERVED RIGHTS</a:t>
            </a:r>
            <a:endParaRPr lang="en-US" sz="12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199" y="1467666"/>
            <a:ext cx="8968071" cy="4956129"/>
          </a:xfrm>
        </p:spPr>
      </p:pic>
    </p:spTree>
    <p:extLst>
      <p:ext uri="{BB962C8B-B14F-4D97-AF65-F5344CB8AC3E}">
        <p14:creationId xmlns:p14="http://schemas.microsoft.com/office/powerpoint/2010/main" val="100080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sp>
        <p:nvSpPr>
          <p:cNvPr id="4" name="Text Placeholder 3"/>
          <p:cNvSpPr>
            <a:spLocks noGrp="1"/>
          </p:cNvSpPr>
          <p:nvPr>
            <p:ph type="body" sz="half" idx="2"/>
          </p:nvPr>
        </p:nvSpPr>
        <p:spPr>
          <a:xfrm>
            <a:off x="0" y="1370013"/>
            <a:ext cx="2786063" cy="5029200"/>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b="1"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dirty="0" smtClean="0"/>
              <a:t>RESERVED RIGHTS</a:t>
            </a:r>
            <a:endParaRPr lang="en-US"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52292"/>
            <a:ext cx="9144000" cy="5473572"/>
          </a:xfrm>
        </p:spPr>
      </p:pic>
    </p:spTree>
    <p:extLst>
      <p:ext uri="{BB962C8B-B14F-4D97-AF65-F5344CB8AC3E}">
        <p14:creationId xmlns:p14="http://schemas.microsoft.com/office/powerpoint/2010/main" val="15782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sp>
        <p:nvSpPr>
          <p:cNvPr id="4" name="Text Placeholder 3"/>
          <p:cNvSpPr>
            <a:spLocks noGrp="1"/>
          </p:cNvSpPr>
          <p:nvPr>
            <p:ph type="body" sz="half" idx="2"/>
          </p:nvPr>
        </p:nvSpPr>
        <p:spPr>
          <a:xfrm>
            <a:off x="0" y="1370013"/>
            <a:ext cx="2786063" cy="5029200"/>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b="1" dirty="0" smtClean="0"/>
              <a:t>PROHIBTED ACTS</a:t>
            </a:r>
          </a:p>
          <a:p>
            <a:pPr marL="342900" indent="-342900">
              <a:lnSpc>
                <a:spcPct val="250000"/>
              </a:lnSpc>
              <a:buAutoNum type="arabicPeriod"/>
            </a:pPr>
            <a:r>
              <a:rPr lang="en-US" sz="2000" dirty="0" smtClean="0"/>
              <a:t>RESERVED RIGHTS</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4800" y="1268819"/>
            <a:ext cx="8534400" cy="5580321"/>
          </a:xfrm>
        </p:spPr>
      </p:pic>
    </p:spTree>
    <p:extLst>
      <p:ext uri="{BB962C8B-B14F-4D97-AF65-F5344CB8AC3E}">
        <p14:creationId xmlns:p14="http://schemas.microsoft.com/office/powerpoint/2010/main" val="162888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sp>
        <p:nvSpPr>
          <p:cNvPr id="4" name="Text Placeholder 3"/>
          <p:cNvSpPr>
            <a:spLocks noGrp="1"/>
          </p:cNvSpPr>
          <p:nvPr>
            <p:ph type="body" sz="half" idx="2"/>
          </p:nvPr>
        </p:nvSpPr>
        <p:spPr>
          <a:xfrm>
            <a:off x="0" y="1370013"/>
            <a:ext cx="2786063" cy="5029200"/>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b="1" dirty="0" smtClean="0"/>
              <a:t>RESERVED RIGHTS</a:t>
            </a:r>
            <a:endParaRPr lang="en-US" b="1"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100" y="1141768"/>
            <a:ext cx="8305800" cy="5485690"/>
          </a:xfrm>
        </p:spPr>
      </p:pic>
    </p:spTree>
    <p:extLst>
      <p:ext uri="{BB962C8B-B14F-4D97-AF65-F5344CB8AC3E}">
        <p14:creationId xmlns:p14="http://schemas.microsoft.com/office/powerpoint/2010/main" val="12608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74613"/>
            <a:ext cx="8839200" cy="1220787"/>
          </a:xfrm>
        </p:spPr>
        <p:txBody>
          <a:bodyPr>
            <a:noAutofit/>
          </a:bodyPr>
          <a:lstStyle/>
          <a:p>
            <a:pPr algn="ctr"/>
            <a:r>
              <a:rPr lang="en-US" sz="4000" dirty="0" smtClean="0"/>
              <a:t>BASIC COMPONENTS OF CONSERVATION EASEMENTS</a:t>
            </a:r>
            <a:endParaRPr lang="en-US" sz="4000" dirty="0"/>
          </a:p>
        </p:txBody>
      </p:sp>
      <p:sp>
        <p:nvSpPr>
          <p:cNvPr id="4" name="Text Placeholder 3"/>
          <p:cNvSpPr>
            <a:spLocks noGrp="1"/>
          </p:cNvSpPr>
          <p:nvPr>
            <p:ph type="body" sz="half" idx="2"/>
          </p:nvPr>
        </p:nvSpPr>
        <p:spPr>
          <a:xfrm>
            <a:off x="0" y="1370013"/>
            <a:ext cx="2786063" cy="5029200"/>
          </a:xfrm>
          <a:solidFill>
            <a:schemeClr val="bg1">
              <a:lumMod val="85000"/>
            </a:schemeClr>
          </a:solidFill>
        </p:spPr>
        <p:txBody>
          <a:bodyPr>
            <a:normAutofit/>
          </a:bodyPr>
          <a:lstStyle/>
          <a:p>
            <a:pPr marL="457200" indent="-457200">
              <a:lnSpc>
                <a:spcPct val="110000"/>
              </a:lnSpc>
              <a:buAutoNum type="arabicPeriod"/>
            </a:pPr>
            <a:r>
              <a:rPr lang="en-US" sz="2000" dirty="0" smtClean="0"/>
              <a:t>GRANT OF CONSERVATION EASEMENT </a:t>
            </a:r>
          </a:p>
          <a:p>
            <a:pPr marL="342900" indent="-342900">
              <a:lnSpc>
                <a:spcPct val="250000"/>
              </a:lnSpc>
              <a:buAutoNum type="arabicPeriod"/>
            </a:pPr>
            <a:r>
              <a:rPr lang="en-US" sz="2000" dirty="0" smtClean="0"/>
              <a:t>PURPOSES</a:t>
            </a:r>
          </a:p>
          <a:p>
            <a:pPr marL="342900" indent="-342900">
              <a:lnSpc>
                <a:spcPct val="250000"/>
              </a:lnSpc>
              <a:buAutoNum type="arabicPeriod"/>
            </a:pPr>
            <a:r>
              <a:rPr lang="en-US" sz="2000" dirty="0" smtClean="0"/>
              <a:t>PROHIBTED ACTS</a:t>
            </a:r>
          </a:p>
          <a:p>
            <a:pPr marL="342900" indent="-342900">
              <a:lnSpc>
                <a:spcPct val="250000"/>
              </a:lnSpc>
              <a:buAutoNum type="arabicPeriod"/>
            </a:pPr>
            <a:r>
              <a:rPr lang="en-US" sz="2000" b="1" dirty="0" smtClean="0"/>
              <a:t>RESERVED RIGHTS</a:t>
            </a:r>
            <a:endParaRPr lang="en-US"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100" y="685006"/>
            <a:ext cx="8305800" cy="6134739"/>
          </a:xfrm>
        </p:spPr>
      </p:pic>
    </p:spTree>
    <p:extLst>
      <p:ext uri="{BB962C8B-B14F-4D97-AF65-F5344CB8AC3E}">
        <p14:creationId xmlns:p14="http://schemas.microsoft.com/office/powerpoint/2010/main" val="112190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clrChange>
              <a:clrFrom>
                <a:srgbClr val="4A3704"/>
              </a:clrFrom>
              <a:clrTo>
                <a:srgbClr val="4A3704">
                  <a:alpha val="0"/>
                </a:srgbClr>
              </a:clrTo>
            </a:clrChange>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28600" y="4999112"/>
            <a:ext cx="8229600" cy="1096888"/>
          </a:xfrm>
          <a:solidFill>
            <a:schemeClr val="accent3">
              <a:lumMod val="40000"/>
              <a:lumOff val="60000"/>
              <a:alpha val="72000"/>
            </a:schemeClr>
          </a:solidFill>
        </p:spPr>
        <p:txBody>
          <a:bodyPr>
            <a:normAutofit/>
          </a:bodyPr>
          <a:lstStyle/>
          <a:p>
            <a:pPr algn="l"/>
            <a:r>
              <a:rPr lang="en-US" sz="3600" b="1" dirty="0" smtClean="0"/>
              <a:t>Regional</a:t>
            </a:r>
            <a:r>
              <a:rPr lang="en-US" sz="4800" b="1" dirty="0" smtClean="0"/>
              <a:t> </a:t>
            </a:r>
            <a:r>
              <a:rPr lang="en-US" sz="3600" b="1" dirty="0" smtClean="0"/>
              <a:t>Examples</a:t>
            </a:r>
            <a:r>
              <a:rPr lang="en-US" sz="4800" b="1" dirty="0" smtClean="0"/>
              <a:t> </a:t>
            </a:r>
            <a:endParaRPr lang="en-US" sz="4800" b="1"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6679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46567" y="4983163"/>
            <a:ext cx="8229600" cy="1143000"/>
          </a:xfrm>
          <a:prstGeom prst="rect">
            <a:avLst/>
          </a:prstGeom>
          <a:solidFill>
            <a:schemeClr val="accent3">
              <a:lumMod val="40000"/>
              <a:lumOff val="60000"/>
              <a:alpha val="72000"/>
            </a:schemeClr>
          </a:solidFill>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3600" dirty="0" smtClean="0"/>
              <a:t>Discussion</a:t>
            </a:r>
            <a:endParaRPr lang="en-US" sz="3600" dirty="0"/>
          </a:p>
        </p:txBody>
      </p:sp>
    </p:spTree>
    <p:extLst>
      <p:ext uri="{BB962C8B-B14F-4D97-AF65-F5344CB8AC3E}">
        <p14:creationId xmlns:p14="http://schemas.microsoft.com/office/powerpoint/2010/main" val="3729060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Conservation\_Conservation Projects\_Phase 3\Zimmerman-Solinas_Roy\_Photos\JIMS\G001389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2286000"/>
            <a:ext cx="9144000" cy="1818290"/>
          </a:xfrm>
        </p:spPr>
        <p:txBody>
          <a:bodyPr>
            <a:normAutofit/>
          </a:bodyPr>
          <a:lstStyle/>
          <a:p>
            <a:r>
              <a:rPr lang="en-US" sz="4800" b="1" dirty="0" smtClean="0">
                <a:solidFill>
                  <a:schemeClr val="bg1">
                    <a:lumMod val="95000"/>
                  </a:schemeClr>
                </a:solidFill>
              </a:rPr>
              <a:t>Conservation Easements </a:t>
            </a:r>
            <a:endParaRPr lang="en-US" sz="4800" b="1" dirty="0">
              <a:solidFill>
                <a:schemeClr val="bg1">
                  <a:lumMod val="95000"/>
                </a:schemeClr>
              </a:solidFill>
            </a:endParaRPr>
          </a:p>
        </p:txBody>
      </p:sp>
      <p:sp>
        <p:nvSpPr>
          <p:cNvPr id="3" name="Subtitle 2"/>
          <p:cNvSpPr>
            <a:spLocks noGrp="1"/>
          </p:cNvSpPr>
          <p:nvPr>
            <p:ph type="subTitle" idx="1"/>
          </p:nvPr>
        </p:nvSpPr>
        <p:spPr>
          <a:xfrm>
            <a:off x="6484" y="5943600"/>
            <a:ext cx="9137515" cy="891702"/>
          </a:xfrm>
        </p:spPr>
        <p:txBody>
          <a:bodyPr/>
          <a:lstStyle/>
          <a:p>
            <a:r>
              <a:rPr lang="en-US" dirty="0" smtClean="0">
                <a:solidFill>
                  <a:schemeClr val="bg1">
                    <a:lumMod val="95000"/>
                  </a:schemeClr>
                </a:solidFill>
              </a:rPr>
              <a:t>Matthias Nevins </a:t>
            </a:r>
          </a:p>
        </p:txBody>
      </p:sp>
    </p:spTree>
    <p:extLst>
      <p:ext uri="{BB962C8B-B14F-4D97-AF65-F5344CB8AC3E}">
        <p14:creationId xmlns:p14="http://schemas.microsoft.com/office/powerpoint/2010/main" val="863271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19455"/>
            <a:ext cx="3505200" cy="825230"/>
          </a:xfrm>
        </p:spPr>
        <p:txBody>
          <a:bodyPr>
            <a:normAutofit/>
          </a:bodyPr>
          <a:lstStyle/>
          <a:p>
            <a:pPr algn="ctr"/>
            <a:r>
              <a:rPr lang="en-US" sz="3200" dirty="0" smtClean="0"/>
              <a:t>AGENDA  </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half" idx="2"/>
          </p:nvPr>
        </p:nvSpPr>
        <p:spPr>
          <a:xfrm>
            <a:off x="609600" y="609600"/>
            <a:ext cx="8153400" cy="6019800"/>
          </a:xfrm>
          <a:solidFill>
            <a:srgbClr val="DDDDDD">
              <a:alpha val="50196"/>
            </a:srgbClr>
          </a:solidFill>
        </p:spPr>
        <p:txBody>
          <a:bodyPr>
            <a:normAutofit lnSpcReduction="10000"/>
          </a:bodyPr>
          <a:lstStyle/>
          <a:p>
            <a:pPr marL="285750" indent="-285750">
              <a:buFont typeface="Arial" panose="020B0604020202020204" pitchFamily="34" charset="0"/>
              <a:buChar char="•"/>
            </a:pPr>
            <a:r>
              <a:rPr lang="en-US" sz="4000" b="1" dirty="0" smtClean="0">
                <a:solidFill>
                  <a:schemeClr val="tx1">
                    <a:lumMod val="95000"/>
                    <a:lumOff val="5000"/>
                  </a:schemeClr>
                </a:solidFill>
              </a:rPr>
              <a:t>Introduction</a:t>
            </a:r>
          </a:p>
          <a:p>
            <a:pPr marL="742950" lvl="1" indent="-285750">
              <a:buFont typeface="Arial" panose="020B0604020202020204" pitchFamily="34" charset="0"/>
              <a:buChar char="•"/>
            </a:pPr>
            <a:r>
              <a:rPr lang="en-US" sz="3600" dirty="0" smtClean="0">
                <a:solidFill>
                  <a:schemeClr val="tx1">
                    <a:lumMod val="95000"/>
                    <a:lumOff val="5000"/>
                  </a:schemeClr>
                </a:solidFill>
              </a:rPr>
              <a:t>Land Trusts</a:t>
            </a:r>
          </a:p>
          <a:p>
            <a:pPr marL="742950" lvl="1" indent="-285750">
              <a:buFont typeface="Arial" panose="020B0604020202020204" pitchFamily="34" charset="0"/>
              <a:buChar char="•"/>
            </a:pPr>
            <a:r>
              <a:rPr lang="en-US" sz="3600" dirty="0" smtClean="0">
                <a:solidFill>
                  <a:schemeClr val="tx1">
                    <a:lumMod val="95000"/>
                    <a:lumOff val="5000"/>
                  </a:schemeClr>
                </a:solidFill>
              </a:rPr>
              <a:t>Land Conservation tools</a:t>
            </a:r>
          </a:p>
          <a:p>
            <a:pPr marL="285750" indent="-285750">
              <a:buFont typeface="Arial" panose="020B0604020202020204" pitchFamily="34" charset="0"/>
              <a:buChar char="•"/>
            </a:pPr>
            <a:r>
              <a:rPr lang="en-US" sz="4000" b="1" dirty="0" smtClean="0">
                <a:solidFill>
                  <a:schemeClr val="tx1">
                    <a:lumMod val="95000"/>
                    <a:lumOff val="5000"/>
                  </a:schemeClr>
                </a:solidFill>
              </a:rPr>
              <a:t>Conservation Easements</a:t>
            </a:r>
          </a:p>
          <a:p>
            <a:pPr marL="742950" lvl="1" indent="-285750">
              <a:buFont typeface="Arial" panose="020B0604020202020204" pitchFamily="34" charset="0"/>
              <a:buChar char="•"/>
            </a:pPr>
            <a:r>
              <a:rPr lang="en-US" sz="3600" dirty="0" smtClean="0">
                <a:solidFill>
                  <a:schemeClr val="tx1">
                    <a:lumMod val="95000"/>
                    <a:lumOff val="5000"/>
                  </a:schemeClr>
                </a:solidFill>
              </a:rPr>
              <a:t>What are they? How do they work? </a:t>
            </a:r>
          </a:p>
          <a:p>
            <a:pPr marL="742950" lvl="1" indent="-285750">
              <a:buFont typeface="Arial" panose="020B0604020202020204" pitchFamily="34" charset="0"/>
              <a:buChar char="•"/>
            </a:pPr>
            <a:r>
              <a:rPr lang="en-US" sz="3600" dirty="0" smtClean="0">
                <a:solidFill>
                  <a:schemeClr val="tx1">
                    <a:lumMod val="95000"/>
                    <a:lumOff val="5000"/>
                  </a:schemeClr>
                </a:solidFill>
              </a:rPr>
              <a:t>Components of Conservation Easements</a:t>
            </a:r>
          </a:p>
          <a:p>
            <a:pPr marL="742950" lvl="1" indent="-285750">
              <a:buFont typeface="Arial" panose="020B0604020202020204" pitchFamily="34" charset="0"/>
              <a:buChar char="•"/>
            </a:pPr>
            <a:r>
              <a:rPr lang="en-US" sz="3600" dirty="0" smtClean="0">
                <a:solidFill>
                  <a:schemeClr val="tx1">
                    <a:lumMod val="95000"/>
                    <a:lumOff val="5000"/>
                  </a:schemeClr>
                </a:solidFill>
              </a:rPr>
              <a:t>Regional Examples: Conservation Easements in New England</a:t>
            </a:r>
          </a:p>
          <a:p>
            <a:pPr marL="285750" indent="-285750">
              <a:buFont typeface="Arial" panose="020B0604020202020204" pitchFamily="34" charset="0"/>
              <a:buChar char="•"/>
            </a:pPr>
            <a:r>
              <a:rPr lang="en-US" sz="4000" b="1" dirty="0" smtClean="0">
                <a:solidFill>
                  <a:schemeClr val="tx1">
                    <a:lumMod val="95000"/>
                    <a:lumOff val="5000"/>
                  </a:schemeClr>
                </a:solidFill>
              </a:rPr>
              <a:t>Discussion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9249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7138" name="Rectangle 2"/>
          <p:cNvSpPr>
            <a:spLocks noGrp="1" noChangeArrowheads="1"/>
          </p:cNvSpPr>
          <p:nvPr>
            <p:ph type="title"/>
          </p:nvPr>
        </p:nvSpPr>
        <p:spPr>
          <a:xfrm>
            <a:off x="457200" y="209550"/>
            <a:ext cx="8229600" cy="1143000"/>
          </a:xfrm>
        </p:spPr>
        <p:txBody>
          <a:bodyPr/>
          <a:lstStyle/>
          <a:p>
            <a:pPr eaLnBrk="1" hangingPunct="1">
              <a:defRPr/>
            </a:pPr>
            <a:r>
              <a:rPr lang="en-US" b="0" dirty="0" smtClean="0">
                <a:solidFill>
                  <a:schemeClr val="tx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 land trust?</a:t>
            </a:r>
          </a:p>
        </p:txBody>
      </p:sp>
      <p:sp>
        <p:nvSpPr>
          <p:cNvPr id="6147" name="Rectangle 3"/>
          <p:cNvSpPr>
            <a:spLocks noGrp="1" noChangeArrowheads="1"/>
          </p:cNvSpPr>
          <p:nvPr>
            <p:ph idx="1"/>
          </p:nvPr>
        </p:nvSpPr>
        <p:spPr>
          <a:xfrm>
            <a:off x="457200" y="1390650"/>
            <a:ext cx="7467600" cy="4530725"/>
          </a:xfrm>
        </p:spPr>
        <p:txBody>
          <a:bodyPr/>
          <a:lstStyle/>
          <a:p>
            <a:pPr eaLnBrk="1" hangingPunct="1">
              <a:lnSpc>
                <a:spcPct val="90000"/>
              </a:lnSpc>
              <a:buFont typeface="Wingdings" pitchFamily="2" charset="2"/>
              <a:buNone/>
            </a:pPr>
            <a:r>
              <a:rPr lang="en-US" altLang="en-US" sz="2800" dirty="0" smtClean="0">
                <a:effectLst/>
                <a:latin typeface="Arial" charset="0"/>
                <a:cs typeface="Arial" charset="0"/>
              </a:rPr>
              <a:t>A non-profit charitable organization working with </a:t>
            </a:r>
            <a:r>
              <a:rPr lang="en-US" altLang="en-US" sz="2800" b="1" dirty="0" smtClean="0">
                <a:effectLst/>
                <a:latin typeface="Arial" charset="0"/>
                <a:cs typeface="Arial" charset="0"/>
              </a:rPr>
              <a:t>landowners</a:t>
            </a:r>
            <a:r>
              <a:rPr lang="en-US" altLang="en-US" sz="2800" dirty="0" smtClean="0">
                <a:effectLst/>
                <a:latin typeface="Arial" charset="0"/>
                <a:cs typeface="Arial" charset="0"/>
              </a:rPr>
              <a:t> to protect their land</a:t>
            </a:r>
          </a:p>
          <a:p>
            <a:pPr eaLnBrk="1" hangingPunct="1">
              <a:lnSpc>
                <a:spcPct val="90000"/>
              </a:lnSpc>
              <a:buFont typeface="Wingdings" pitchFamily="2" charset="2"/>
              <a:buNone/>
            </a:pPr>
            <a:r>
              <a:rPr lang="en-US" altLang="en-US" sz="2800" dirty="0" smtClean="0">
                <a:latin typeface="Arial" charset="0"/>
                <a:cs typeface="Arial" charset="0"/>
              </a:rPr>
              <a:t>-Hold legal interest in property to protect it</a:t>
            </a:r>
            <a:endParaRPr lang="en-US" altLang="en-US" sz="2800" dirty="0" smtClean="0">
              <a:effectLst/>
              <a:latin typeface="Arial" charset="0"/>
              <a:cs typeface="Arial" charset="0"/>
            </a:endParaRPr>
          </a:p>
        </p:txBody>
      </p:sp>
      <p:pic>
        <p:nvPicPr>
          <p:cNvPr id="614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7824" y="2887662"/>
            <a:ext cx="50292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22675"/>
            <a:ext cx="4318370" cy="323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228600"/>
            <a:ext cx="1600200" cy="369332"/>
          </a:xfrm>
          <a:prstGeom prst="rect">
            <a:avLst/>
          </a:prstGeom>
          <a:noFill/>
        </p:spPr>
        <p:txBody>
          <a:bodyPr wrap="square" rtlCol="0">
            <a:spAutoFit/>
          </a:bodyPr>
          <a:lstStyle/>
          <a:p>
            <a:r>
              <a:rPr lang="en-US" dirty="0" smtClean="0"/>
              <a:t>LAND TRUSTS</a:t>
            </a:r>
            <a:endParaRPr lang="en-US" dirty="0"/>
          </a:p>
        </p:txBody>
      </p:sp>
    </p:spTree>
    <p:extLst>
      <p:ext uri="{BB962C8B-B14F-4D97-AF65-F5344CB8AC3E}">
        <p14:creationId xmlns:p14="http://schemas.microsoft.com/office/powerpoint/2010/main" val="4081975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5" name="Content Placeholder 9"/>
          <p:cNvGraphicFramePr>
            <a:graphicFrameLocks/>
          </p:cNvGraphicFramePr>
          <p:nvPr>
            <p:extLst/>
          </p:nvPr>
        </p:nvGraphicFramePr>
        <p:xfrm>
          <a:off x="280988" y="1093696"/>
          <a:ext cx="8229600" cy="4808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6096000" y="4114800"/>
            <a:ext cx="2286000" cy="830997"/>
          </a:xfrm>
          <a:prstGeom prst="rect">
            <a:avLst/>
          </a:prstGeom>
          <a:noFill/>
        </p:spPr>
        <p:txBody>
          <a:bodyPr wrap="square" rtlCol="0">
            <a:spAutoFit/>
          </a:bodyPr>
          <a:lstStyle/>
          <a:p>
            <a:r>
              <a:rPr lang="en-US" sz="2400" b="1" dirty="0" smtClean="0"/>
              <a:t>LAND STEWARDSHIP</a:t>
            </a:r>
            <a:endParaRPr lang="en-US" sz="2400" b="1" dirty="0"/>
          </a:p>
        </p:txBody>
      </p:sp>
    </p:spTree>
    <p:extLst>
      <p:ext uri="{BB962C8B-B14F-4D97-AF65-F5344CB8AC3E}">
        <p14:creationId xmlns:p14="http://schemas.microsoft.com/office/powerpoint/2010/main" val="1345552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9375" y="111125"/>
            <a:ext cx="8901113" cy="614363"/>
          </a:xfrm>
        </p:spPr>
        <p:txBody>
          <a:bodyPr>
            <a:normAutofit fontScale="90000"/>
          </a:bodyPr>
          <a:lstStyle/>
          <a:p>
            <a:pPr algn="l">
              <a:defRPr/>
            </a:pPr>
            <a:r>
              <a:rPr lang="en-US" sz="2800" b="1" dirty="0" smtClean="0">
                <a:latin typeface="Arial" panose="020B0604020202020204" pitchFamily="34" charset="0"/>
                <a:ea typeface="Verdana" panose="020B0604030504040204" pitchFamily="34" charset="0"/>
                <a:cs typeface="Arial" panose="020B0604020202020204" pitchFamily="34" charset="0"/>
              </a:rPr>
              <a:t>Landowner Goal: Keep the land as a farm or woodland forever</a:t>
            </a:r>
            <a:endParaRPr lang="en-US" sz="2800" b="1" dirty="0">
              <a:latin typeface="Arial" panose="020B0604020202020204" pitchFamily="34" charset="0"/>
              <a:ea typeface="Verdana" panose="020B0604030504040204" pitchFamily="34" charset="0"/>
              <a:cs typeface="Arial" panose="020B0604020202020204" pitchFamily="34" charset="0"/>
            </a:endParaRPr>
          </a:p>
        </p:txBody>
      </p:sp>
      <p:sp>
        <p:nvSpPr>
          <p:cNvPr id="9219" name="TextBox 3"/>
          <p:cNvSpPr txBox="1">
            <a:spLocks noChangeArrowheads="1"/>
          </p:cNvSpPr>
          <p:nvPr/>
        </p:nvSpPr>
        <p:spPr bwMode="auto">
          <a:xfrm>
            <a:off x="2006600" y="1270000"/>
            <a:ext cx="4729163" cy="954088"/>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algn="ctr" eaLnBrk="1" hangingPunct="1">
              <a:spcBef>
                <a:spcPct val="0"/>
              </a:spcBef>
              <a:buClrTx/>
              <a:buSzTx/>
              <a:buFontTx/>
              <a:buNone/>
            </a:pPr>
            <a:r>
              <a:rPr lang="en-US" altLang="en-US" sz="2800" dirty="0">
                <a:latin typeface="Arial" charset="0"/>
              </a:rPr>
              <a:t>Do you want to continue </a:t>
            </a:r>
          </a:p>
          <a:p>
            <a:pPr algn="ctr" eaLnBrk="1" hangingPunct="1">
              <a:spcBef>
                <a:spcPct val="0"/>
              </a:spcBef>
              <a:buClrTx/>
              <a:buSzTx/>
              <a:buFontTx/>
              <a:buNone/>
            </a:pPr>
            <a:r>
              <a:rPr lang="en-US" altLang="en-US" sz="2800" dirty="0">
                <a:latin typeface="Arial" charset="0"/>
              </a:rPr>
              <a:t>to own the land? </a:t>
            </a:r>
          </a:p>
        </p:txBody>
      </p:sp>
      <p:sp>
        <p:nvSpPr>
          <p:cNvPr id="9220" name="TextBox 4"/>
          <p:cNvSpPr txBox="1">
            <a:spLocks noChangeArrowheads="1"/>
          </p:cNvSpPr>
          <p:nvPr/>
        </p:nvSpPr>
        <p:spPr bwMode="auto">
          <a:xfrm>
            <a:off x="6392863" y="2913063"/>
            <a:ext cx="966787" cy="523875"/>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800" dirty="0">
                <a:latin typeface="Arial" charset="0"/>
              </a:rPr>
              <a:t>No</a:t>
            </a:r>
          </a:p>
        </p:txBody>
      </p:sp>
      <p:sp>
        <p:nvSpPr>
          <p:cNvPr id="9221" name="TextBox 5"/>
          <p:cNvSpPr txBox="1">
            <a:spLocks noChangeArrowheads="1"/>
          </p:cNvSpPr>
          <p:nvPr/>
        </p:nvSpPr>
        <p:spPr bwMode="auto">
          <a:xfrm>
            <a:off x="1447800" y="2944813"/>
            <a:ext cx="1143000" cy="522287"/>
          </a:xfrm>
          <a:prstGeom prst="rect">
            <a:avLst/>
          </a:prstGeom>
          <a:solidFill>
            <a:schemeClr val="accent2">
              <a:lumMod val="20000"/>
              <a:lumOff val="80000"/>
            </a:schemeClr>
          </a:solidFill>
          <a:ln>
            <a:noFill/>
          </a:ln>
        </p:spPr>
        <p:txBody>
          <a:bodyPr>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800" dirty="0">
                <a:latin typeface="Arial" charset="0"/>
              </a:rPr>
              <a:t>Yes</a:t>
            </a:r>
          </a:p>
        </p:txBody>
      </p:sp>
      <p:sp>
        <p:nvSpPr>
          <p:cNvPr id="9222" name="TextBox 6"/>
          <p:cNvSpPr txBox="1">
            <a:spLocks noChangeArrowheads="1"/>
          </p:cNvSpPr>
          <p:nvPr/>
        </p:nvSpPr>
        <p:spPr bwMode="auto">
          <a:xfrm>
            <a:off x="209550" y="4503738"/>
            <a:ext cx="3676650" cy="1569660"/>
          </a:xfrm>
          <a:prstGeom prst="rect">
            <a:avLst/>
          </a:prstGeom>
          <a:solidFill>
            <a:schemeClr val="accent2">
              <a:lumMod val="20000"/>
              <a:lumOff val="80000"/>
            </a:schemeClr>
          </a:solidFill>
          <a:ln>
            <a:noFill/>
          </a:ln>
        </p:spPr>
        <p:txBody>
          <a:bodyPr wrap="square">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400" dirty="0">
                <a:latin typeface="Arial" charset="0"/>
              </a:rPr>
              <a:t>Donate/sell a Conservation</a:t>
            </a:r>
          </a:p>
          <a:p>
            <a:pPr eaLnBrk="1" hangingPunct="1">
              <a:spcBef>
                <a:spcPct val="0"/>
              </a:spcBef>
              <a:buClrTx/>
              <a:buSzTx/>
              <a:buFontTx/>
              <a:buNone/>
            </a:pPr>
            <a:r>
              <a:rPr lang="en-US" altLang="en-US" sz="2400" b="1" dirty="0" smtClean="0">
                <a:latin typeface="Arial" charset="0"/>
              </a:rPr>
              <a:t>Easement (CE) to land trust</a:t>
            </a:r>
            <a:endParaRPr lang="en-US" altLang="en-US" sz="2400" b="1" dirty="0">
              <a:latin typeface="Arial" charset="0"/>
            </a:endParaRPr>
          </a:p>
        </p:txBody>
      </p:sp>
      <p:sp>
        <p:nvSpPr>
          <p:cNvPr id="9224" name="TextBox 8"/>
          <p:cNvSpPr txBox="1">
            <a:spLocks noChangeArrowheads="1"/>
          </p:cNvSpPr>
          <p:nvPr/>
        </p:nvSpPr>
        <p:spPr bwMode="auto">
          <a:xfrm>
            <a:off x="6019800" y="4502943"/>
            <a:ext cx="2856127" cy="1200329"/>
          </a:xfrm>
          <a:prstGeom prst="rect">
            <a:avLst/>
          </a:prstGeom>
          <a:solidFill>
            <a:schemeClr val="accent2">
              <a:lumMod val="20000"/>
              <a:lumOff val="80000"/>
            </a:schemeClr>
          </a:solidFill>
          <a:ln>
            <a:noFill/>
          </a:ln>
        </p:spPr>
        <p:txBody>
          <a:bodyPr wrap="square">
            <a:spAutoFit/>
          </a:bodyPr>
          <a:lstStyle>
            <a:lvl1pPr>
              <a:spcBef>
                <a:spcPct val="20000"/>
              </a:spcBef>
              <a:buClr>
                <a:schemeClr va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tx2"/>
              </a:buClr>
              <a:buSzPct val="60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6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tx1"/>
              </a:buClr>
              <a:buSzPct val="60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hlink"/>
              </a:buClr>
              <a:buSzPct val="6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Times New Roman" pitchFamily="18" charset="0"/>
              </a:defRPr>
            </a:lvl9pPr>
          </a:lstStyle>
          <a:p>
            <a:pPr eaLnBrk="1" hangingPunct="1">
              <a:spcBef>
                <a:spcPct val="0"/>
              </a:spcBef>
              <a:buClrTx/>
              <a:buSzTx/>
              <a:buFontTx/>
              <a:buNone/>
            </a:pPr>
            <a:r>
              <a:rPr lang="en-US" altLang="en-US" sz="2400" dirty="0">
                <a:latin typeface="Arial" charset="0"/>
              </a:rPr>
              <a:t>Donate or sell </a:t>
            </a:r>
            <a:br>
              <a:rPr lang="en-US" altLang="en-US" sz="2400" dirty="0">
                <a:latin typeface="Arial" charset="0"/>
              </a:rPr>
            </a:br>
            <a:r>
              <a:rPr lang="en-US" altLang="en-US" sz="2400" dirty="0">
                <a:latin typeface="Arial" charset="0"/>
              </a:rPr>
              <a:t>the </a:t>
            </a:r>
            <a:r>
              <a:rPr lang="en-US" altLang="en-US" sz="2400" dirty="0" smtClean="0">
                <a:latin typeface="Arial" charset="0"/>
              </a:rPr>
              <a:t>land to land trust </a:t>
            </a:r>
            <a:endParaRPr lang="en-US" altLang="en-US" sz="2400" dirty="0">
              <a:latin typeface="Arial" charset="0"/>
            </a:endParaRPr>
          </a:p>
        </p:txBody>
      </p:sp>
      <p:cxnSp>
        <p:nvCxnSpPr>
          <p:cNvPr id="12" name="Straight Arrow Connector 11"/>
          <p:cNvCxnSpPr/>
          <p:nvPr/>
        </p:nvCxnSpPr>
        <p:spPr>
          <a:xfrm flipH="1">
            <a:off x="2514600" y="2352675"/>
            <a:ext cx="1752600" cy="77152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9220" idx="1"/>
          </p:cNvCxnSpPr>
          <p:nvPr/>
        </p:nvCxnSpPr>
        <p:spPr>
          <a:xfrm>
            <a:off x="4343400" y="2352675"/>
            <a:ext cx="2049463" cy="82232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109663" y="3455988"/>
            <a:ext cx="730250" cy="96361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35763" y="3397250"/>
            <a:ext cx="960437" cy="102235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43400" y="3206750"/>
            <a:ext cx="0" cy="342265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87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0" name="Rectangle 2"/>
          <p:cNvSpPr>
            <a:spLocks noGrp="1" noChangeArrowheads="1"/>
          </p:cNvSpPr>
          <p:nvPr>
            <p:ph type="title"/>
          </p:nvPr>
        </p:nvSpPr>
        <p:spPr/>
        <p:txBody>
          <a:bodyPr/>
          <a:lstStyle/>
          <a:p>
            <a:pPr eaLnBrk="1" hangingPunct="1">
              <a:defRPr/>
            </a:pPr>
            <a:r>
              <a:rPr lang="en-US" sz="4000" b="0" dirty="0" smtClean="0">
                <a:solidFill>
                  <a:schemeClr val="tx2">
                    <a:lumMod val="75000"/>
                  </a:schemeClr>
                </a:solidFill>
                <a:latin typeface="Arial" panose="020B0604020202020204" pitchFamily="34" charset="0"/>
                <a:cs typeface="Arial" panose="020B0604020202020204" pitchFamily="34" charset="0"/>
              </a:rPr>
              <a:t>Conservation Easements (CE) </a:t>
            </a:r>
          </a:p>
        </p:txBody>
      </p:sp>
      <p:sp>
        <p:nvSpPr>
          <p:cNvPr id="11267" name="Rectangle 3"/>
          <p:cNvSpPr>
            <a:spLocks noGrp="1" noChangeArrowheads="1"/>
          </p:cNvSpPr>
          <p:nvPr>
            <p:ph type="body" sz="half" idx="1"/>
          </p:nvPr>
        </p:nvSpPr>
        <p:spPr>
          <a:xfrm>
            <a:off x="457200" y="1524000"/>
            <a:ext cx="4343400" cy="5105400"/>
          </a:xfrm>
          <a:solidFill>
            <a:schemeClr val="accent2">
              <a:lumMod val="20000"/>
              <a:lumOff val="80000"/>
            </a:schemeClr>
          </a:solidFill>
        </p:spPr>
        <p:txBody>
          <a:bodyPr>
            <a:normAutofit/>
          </a:bodyPr>
          <a:lstStyle/>
          <a:p>
            <a:pPr eaLnBrk="1" hangingPunct="1">
              <a:buFont typeface="Wingdings" pitchFamily="2" charset="2"/>
              <a:buChar char="§"/>
            </a:pPr>
            <a:r>
              <a:rPr lang="en-US" altLang="en-US" sz="2400" dirty="0" smtClean="0">
                <a:effectLst/>
                <a:latin typeface="Arial" charset="0"/>
                <a:cs typeface="Arial" charset="0"/>
              </a:rPr>
              <a:t>Legal agreement between a landowner and a land trust or public agency</a:t>
            </a:r>
          </a:p>
          <a:p>
            <a:pPr eaLnBrk="1" hangingPunct="1">
              <a:buFont typeface="Wingdings" pitchFamily="2" charset="2"/>
              <a:buChar char="§"/>
            </a:pPr>
            <a:endParaRPr lang="en-US" altLang="en-US" sz="2400" dirty="0" smtClean="0">
              <a:effectLst/>
              <a:latin typeface="Arial" charset="0"/>
              <a:cs typeface="Arial" charset="0"/>
            </a:endParaRPr>
          </a:p>
          <a:p>
            <a:pPr eaLnBrk="1" hangingPunct="1">
              <a:buFont typeface="Wingdings" pitchFamily="2" charset="2"/>
              <a:buChar char="§"/>
            </a:pPr>
            <a:r>
              <a:rPr lang="en-US" altLang="en-US" sz="2400" dirty="0" smtClean="0">
                <a:effectLst/>
                <a:latin typeface="Arial" charset="0"/>
                <a:cs typeface="Arial" charset="0"/>
              </a:rPr>
              <a:t>Restricts the amount and type of </a:t>
            </a:r>
            <a:r>
              <a:rPr lang="en-US" altLang="en-US" sz="2400" b="1" dirty="0" smtClean="0">
                <a:effectLst/>
                <a:latin typeface="Arial" charset="0"/>
                <a:cs typeface="Arial" charset="0"/>
              </a:rPr>
              <a:t>development </a:t>
            </a:r>
            <a:r>
              <a:rPr lang="en-US" altLang="en-US" sz="2400" dirty="0" smtClean="0">
                <a:effectLst/>
                <a:latin typeface="Arial" charset="0"/>
                <a:cs typeface="Arial" charset="0"/>
              </a:rPr>
              <a:t>that can occur on the land. </a:t>
            </a:r>
          </a:p>
          <a:p>
            <a:pPr eaLnBrk="1" hangingPunct="1">
              <a:buFont typeface="Wingdings" pitchFamily="2" charset="2"/>
              <a:buChar char="§"/>
            </a:pPr>
            <a:endParaRPr lang="en-US" altLang="en-US" sz="2400" dirty="0" smtClean="0">
              <a:effectLst/>
              <a:latin typeface="Arial" charset="0"/>
              <a:cs typeface="Arial" charset="0"/>
            </a:endParaRPr>
          </a:p>
          <a:p>
            <a:pPr eaLnBrk="1" hangingPunct="1">
              <a:buFont typeface="Wingdings" pitchFamily="2" charset="2"/>
              <a:buChar char="§"/>
            </a:pPr>
            <a:r>
              <a:rPr lang="en-US" altLang="en-US" sz="2400" dirty="0" smtClean="0">
                <a:effectLst/>
                <a:latin typeface="Arial" charset="0"/>
                <a:cs typeface="Arial" charset="0"/>
              </a:rPr>
              <a:t>Protects the property’s conservation values </a:t>
            </a:r>
            <a:r>
              <a:rPr lang="en-US" altLang="en-US" sz="2400" b="1" dirty="0" smtClean="0">
                <a:effectLst/>
                <a:latin typeface="Arial" charset="0"/>
                <a:cs typeface="Arial" charset="0"/>
              </a:rPr>
              <a:t>forever, in perpetuity</a:t>
            </a:r>
            <a:r>
              <a:rPr lang="en-US" altLang="en-US" sz="2400" dirty="0" smtClean="0">
                <a:latin typeface="Arial" charset="0"/>
                <a:cs typeface="Arial" charset="0"/>
              </a:rPr>
              <a:t> – perpetual easement</a:t>
            </a:r>
            <a:endParaRPr lang="en-US" altLang="en-US" sz="2400" b="1" dirty="0" smtClean="0">
              <a:effectLst/>
              <a:latin typeface="Arial" charset="0"/>
              <a:cs typeface="Arial" charset="0"/>
            </a:endParaRPr>
          </a:p>
        </p:txBody>
      </p:sp>
      <p:pic>
        <p:nvPicPr>
          <p:cNvPr id="1126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428750"/>
            <a:ext cx="3108325"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760788"/>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120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6" name="Text Box 21"/>
          <p:cNvSpPr txBox="1">
            <a:spLocks noChangeArrowheads="1"/>
          </p:cNvSpPr>
          <p:nvPr/>
        </p:nvSpPr>
        <p:spPr bwMode="auto">
          <a:xfrm>
            <a:off x="3200400" y="0"/>
            <a:ext cx="487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2400" smtClean="0">
                <a:solidFill>
                  <a:schemeClr val="tx2">
                    <a:lumMod val="75000"/>
                  </a:schemeClr>
                </a:solidFill>
                <a:effectLst>
                  <a:outerShdw blurRad="38100" dist="38100" dir="2700000" algn="tl">
                    <a:srgbClr val="000000">
                      <a:alpha val="43137"/>
                    </a:srgbClr>
                  </a:outerShdw>
                </a:effectLst>
              </a:rPr>
              <a:t> </a:t>
            </a:r>
            <a:r>
              <a:rPr lang="en-US" altLang="en-US" sz="2400" dirty="0" smtClean="0">
                <a:solidFill>
                  <a:schemeClr val="tx2">
                    <a:lumMod val="75000"/>
                  </a:schemeClr>
                </a:solidFill>
                <a:effectLst>
                  <a:outerShdw blurRad="38100" dist="38100" dir="2700000" algn="tl">
                    <a:srgbClr val="000000">
                      <a:alpha val="43137"/>
                    </a:srgbClr>
                  </a:outerShdw>
                </a:effectLst>
              </a:rPr>
              <a:t>Property Rights</a:t>
            </a:r>
            <a:endParaRPr lang="en-US" altLang="en-US" dirty="0" smtClean="0">
              <a:solidFill>
                <a:schemeClr val="tx2">
                  <a:lumMod val="75000"/>
                </a:schemeClr>
              </a:solidFill>
              <a:effectLst>
                <a:outerShdw blurRad="38100" dist="38100" dir="2700000" algn="tl">
                  <a:srgbClr val="000000">
                    <a:alpha val="43137"/>
                  </a:srgbClr>
                </a:outerShdw>
              </a:effectLst>
            </a:endParaRPr>
          </a:p>
        </p:txBody>
      </p:sp>
      <p:graphicFrame>
        <p:nvGraphicFramePr>
          <p:cNvPr id="2" name="Diagram 1"/>
          <p:cNvGraphicFramePr/>
          <p:nvPr>
            <p:extLst>
              <p:ext uri="{D42A27DB-BD31-4B8C-83A1-F6EECF244321}">
                <p14:modId xmlns:p14="http://schemas.microsoft.com/office/powerpoint/2010/main" val="2098058836"/>
              </p:ext>
            </p:extLst>
          </p:nvPr>
        </p:nvGraphicFramePr>
        <p:xfrm>
          <a:off x="-392374" y="653752"/>
          <a:ext cx="9536373" cy="6051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12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6" name="Text Box 21"/>
          <p:cNvSpPr txBox="1">
            <a:spLocks noChangeArrowheads="1"/>
          </p:cNvSpPr>
          <p:nvPr/>
        </p:nvSpPr>
        <p:spPr bwMode="auto">
          <a:xfrm>
            <a:off x="1371600" y="192088"/>
            <a:ext cx="586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2400" dirty="0" smtClean="0">
                <a:solidFill>
                  <a:schemeClr val="tx2">
                    <a:lumMod val="75000"/>
                  </a:schemeClr>
                </a:solidFill>
                <a:effectLst>
                  <a:outerShdw blurRad="38100" dist="38100" dir="2700000" algn="tl">
                    <a:srgbClr val="000000">
                      <a:alpha val="43137"/>
                    </a:srgbClr>
                  </a:outerShdw>
                </a:effectLst>
              </a:rPr>
              <a:t>Landowner’s Property Rights with a CE</a:t>
            </a:r>
            <a:endParaRPr lang="en-US" altLang="en-US" dirty="0" smtClean="0">
              <a:solidFill>
                <a:schemeClr val="tx2">
                  <a:lumMod val="75000"/>
                </a:schemeClr>
              </a:solidFill>
              <a:effectLst>
                <a:outerShdw blurRad="38100" dist="38100" dir="2700000" algn="tl">
                  <a:srgbClr val="000000">
                    <a:alpha val="43137"/>
                  </a:srgbClr>
                </a:outerShdw>
              </a:effectLst>
            </a:endParaRPr>
          </a:p>
        </p:txBody>
      </p:sp>
      <p:graphicFrame>
        <p:nvGraphicFramePr>
          <p:cNvPr id="2" name="Diagram 1"/>
          <p:cNvGraphicFramePr/>
          <p:nvPr>
            <p:extLst>
              <p:ext uri="{D42A27DB-BD31-4B8C-83A1-F6EECF244321}">
                <p14:modId xmlns:p14="http://schemas.microsoft.com/office/powerpoint/2010/main" val="3268871354"/>
              </p:ext>
            </p:extLst>
          </p:nvPr>
        </p:nvGraphicFramePr>
        <p:xfrm>
          <a:off x="-1219200" y="653753"/>
          <a:ext cx="9536373" cy="6051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a:off x="6400800" y="3733800"/>
            <a:ext cx="990600" cy="1219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191000" y="6019800"/>
            <a:ext cx="2804160" cy="152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995160" y="4800600"/>
            <a:ext cx="2080146"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LAND TRUST: Holds and protects certain rights to the land</a:t>
            </a:r>
            <a:endParaRPr lang="en-US" dirty="0"/>
          </a:p>
        </p:txBody>
      </p:sp>
      <p:sp>
        <p:nvSpPr>
          <p:cNvPr id="18" name="Oval 17"/>
          <p:cNvSpPr/>
          <p:nvPr/>
        </p:nvSpPr>
        <p:spPr>
          <a:xfrm>
            <a:off x="7391400" y="3962400"/>
            <a:ext cx="1447800" cy="9906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DEVELOP &amp; Subdivide</a:t>
            </a:r>
            <a:endParaRPr lang="en-US" dirty="0"/>
          </a:p>
        </p:txBody>
      </p:sp>
    </p:spTree>
    <p:extLst>
      <p:ext uri="{BB962C8B-B14F-4D97-AF65-F5344CB8AC3E}">
        <p14:creationId xmlns:p14="http://schemas.microsoft.com/office/powerpoint/2010/main" val="2084525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3532</TotalTime>
  <Words>474</Words>
  <Application>Microsoft Macintosh PowerPoint</Application>
  <PresentationFormat>On-screen Show (4:3)</PresentationFormat>
  <Paragraphs>106</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ＭＳ Ｐゴシック</vt:lpstr>
      <vt:lpstr>Verdana</vt:lpstr>
      <vt:lpstr>Wingdings</vt:lpstr>
      <vt:lpstr>Office Theme</vt:lpstr>
      <vt:lpstr>PowerPoint Presentation</vt:lpstr>
      <vt:lpstr>Conservation Easements </vt:lpstr>
      <vt:lpstr>AGENDA  </vt:lpstr>
      <vt:lpstr>What is a land trust?</vt:lpstr>
      <vt:lpstr>PowerPoint Presentation</vt:lpstr>
      <vt:lpstr>Landowner Goal: Keep the land as a farm or woodland forever</vt:lpstr>
      <vt:lpstr>Conservation Easements (CE) </vt:lpstr>
      <vt:lpstr>PowerPoint Presentation</vt:lpstr>
      <vt:lpstr>PowerPoint Presentation</vt:lpstr>
      <vt:lpstr>BASIC COMPONENTS OF CONSERVATION EASEMENTS</vt:lpstr>
      <vt:lpstr>BASIC COMPONENTS OF CONSERVATION EASEMENTS</vt:lpstr>
      <vt:lpstr>BASIC COMPONENTS OF CONSERVATION EASEMENTS</vt:lpstr>
      <vt:lpstr>BASIC COMPONENTS OF CONSERVATION EASEMENTS</vt:lpstr>
      <vt:lpstr>BASIC COMPONENTS OF CONSERVATION EASEMENTS</vt:lpstr>
      <vt:lpstr>Regional Examples </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Forestland Conservation: Landscape Scale </dc:title>
  <dc:creator>Matthias Nevins</dc:creator>
  <cp:lastModifiedBy>matthiasnevins@gmail.com</cp:lastModifiedBy>
  <cp:revision>69</cp:revision>
  <dcterms:created xsi:type="dcterms:W3CDTF">2016-04-17T16:00:52Z</dcterms:created>
  <dcterms:modified xsi:type="dcterms:W3CDTF">2017-02-01T18:08:36Z</dcterms:modified>
</cp:coreProperties>
</file>